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296" r:id="rId5"/>
    <p:sldId id="559" r:id="rId6"/>
    <p:sldId id="284" r:id="rId7"/>
    <p:sldId id="298" r:id="rId8"/>
    <p:sldId id="8634" r:id="rId9"/>
    <p:sldId id="299" r:id="rId10"/>
    <p:sldId id="8591" r:id="rId11"/>
    <p:sldId id="8599" r:id="rId12"/>
    <p:sldId id="8593" r:id="rId13"/>
    <p:sldId id="8638" r:id="rId14"/>
    <p:sldId id="8641" r:id="rId15"/>
    <p:sldId id="560" r:id="rId16"/>
    <p:sldId id="561" r:id="rId17"/>
    <p:sldId id="8642" r:id="rId18"/>
  </p:sldIdLst>
  <p:sldSz cx="12192000" cy="6858000"/>
  <p:notesSz cx="6797675" cy="987266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56A6C20-D4DC-31CE-CABC-C52EB8DF9B15}" name="Mike Reid" initials="MR" userId="S::mike.reid_aemo.com.au#ext#@financewa.onmicrosoft.com::e3b0258c-20df-4d85-9449-73e7116d35c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ke Reid" initials="MR" lastIdx="57" clrIdx="0">
    <p:extLst>
      <p:ext uri="{19B8F6BF-5375-455C-9EA6-DF929625EA0E}">
        <p15:presenceInfo xmlns:p15="http://schemas.microsoft.com/office/powerpoint/2012/main" userId="S::Mike.Reid@aemo.com.au::e1698ce8-69b5-4f8f-9daa-2eaec1f8ef38" providerId="AD"/>
      </p:ext>
    </p:extLst>
  </p:cmAuthor>
  <p:cmAuthor id="2" name="Kristy McGrath" initials="KM" lastIdx="12" clrIdx="1">
    <p:extLst>
      <p:ext uri="{19B8F6BF-5375-455C-9EA6-DF929625EA0E}">
        <p15:presenceInfo xmlns:p15="http://schemas.microsoft.com/office/powerpoint/2012/main" userId="S::Kristy.McGrath@aemo.com.au::85eac51b-6a26-4568-9d4d-f16c9bb226c6" providerId="AD"/>
      </p:ext>
    </p:extLst>
  </p:cmAuthor>
  <p:cmAuthor id="3" name="Alex Gillespie" initials="AG" lastIdx="5" clrIdx="2">
    <p:extLst>
      <p:ext uri="{19B8F6BF-5375-455C-9EA6-DF929625EA0E}">
        <p15:presenceInfo xmlns:p15="http://schemas.microsoft.com/office/powerpoint/2012/main" userId="S::Alex.Gillespie@aemo.com.au::5b7eba83-43e1-46a7-b551-2f0b1f2fe6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7EEF5"/>
    <a:srgbClr val="C2E4FF"/>
    <a:srgbClr val="FFE8C9"/>
    <a:srgbClr val="CBDCEB"/>
    <a:srgbClr val="E9E0F5"/>
    <a:srgbClr val="85CE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29EAB-DA18-4EAA-8374-88EC4B090FC2}" vWet="2" dt="2022-04-28T01:27:13.123"/>
    <p1510:client id="{4DD2466F-CAEC-F7A9-29F7-F2A6C7E3D1B2}" v="14" dt="2022-04-28T09:24:16.679"/>
    <p1510:client id="{705A3A14-1F43-4686-8C43-8CF41B0347E0}" v="2" dt="2022-04-26T09:27:40.133"/>
    <p1510:client id="{8F158200-ED28-4206-AD63-A2BE863753C4}" v="40" dt="2022-04-26T08:26:16.516"/>
    <p1510:client id="{AE546266-0BD9-43F8-A002-61A1890037F9}" v="32" dt="2022-04-27T03:29:08.290"/>
    <p1510:client id="{D247471B-C456-C8B0-277C-9F7EAAFCCEB5}" v="51" dt="2022-04-28T01:27:45.701"/>
    <p1510:client id="{E2BBB54A-AA1A-0B67-54A5-1C6BCECB9DB0}" v="39" dt="2022-04-28T01:26:14.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Gillespie" userId="5b7eba83-43e1-46a7-b551-2f0b1f2fe677" providerId="ADAL" clId="{90A3BA30-810C-491E-9B13-46EDA3EC9CDA}"/>
    <pc:docChg chg="custSel modSld">
      <pc:chgData name="Alex Gillespie" userId="5b7eba83-43e1-46a7-b551-2f0b1f2fe677" providerId="ADAL" clId="{90A3BA30-810C-491E-9B13-46EDA3EC9CDA}" dt="2022-02-16T07:41:06.008" v="58" actId="20577"/>
      <pc:docMkLst>
        <pc:docMk/>
      </pc:docMkLst>
      <pc:sldChg chg="modSp mod">
        <pc:chgData name="Alex Gillespie" userId="5b7eba83-43e1-46a7-b551-2f0b1f2fe677" providerId="ADAL" clId="{90A3BA30-810C-491E-9B13-46EDA3EC9CDA}" dt="2022-02-16T07:41:06.008" v="58" actId="20577"/>
        <pc:sldMkLst>
          <pc:docMk/>
          <pc:sldMk cId="3796445148" sldId="8599"/>
        </pc:sldMkLst>
        <pc:graphicFrameChg chg="mod modGraphic">
          <ac:chgData name="Alex Gillespie" userId="5b7eba83-43e1-46a7-b551-2f0b1f2fe677" providerId="ADAL" clId="{90A3BA30-810C-491E-9B13-46EDA3EC9CDA}" dt="2022-02-16T07:41:06.008" v="58" actId="20577"/>
          <ac:graphicFrameMkLst>
            <pc:docMk/>
            <pc:sldMk cId="3796445148" sldId="8599"/>
            <ac:graphicFrameMk id="7" creationId="{51BCD468-BD2B-46D3-A99A-CAD24EEFAC71}"/>
          </ac:graphicFrameMkLst>
        </pc:graphicFrameChg>
      </pc:sldChg>
    </pc:docChg>
  </pc:docChgLst>
  <pc:docChgLst>
    <pc:chgData name="Alex Gillespie" userId="S::alex.gillespie_aemo.com.au#ext#@financewa.onmicrosoft.com::1759247b-6e1f-4529-9ff1-37a63187ef9f" providerId="AD" clId="Web-{E2BBB54A-AA1A-0B67-54A5-1C6BCECB9DB0}"/>
    <pc:docChg chg="modSld">
      <pc:chgData name="Alex Gillespie" userId="S::alex.gillespie_aemo.com.au#ext#@financewa.onmicrosoft.com::1759247b-6e1f-4529-9ff1-37a63187ef9f" providerId="AD" clId="Web-{E2BBB54A-AA1A-0B67-54A5-1C6BCECB9DB0}" dt="2022-04-28T01:26:14.048" v="30" actId="20577"/>
      <pc:docMkLst>
        <pc:docMk/>
      </pc:docMkLst>
      <pc:sldChg chg="modSp">
        <pc:chgData name="Alex Gillespie" userId="S::alex.gillespie_aemo.com.au#ext#@financewa.onmicrosoft.com::1759247b-6e1f-4529-9ff1-37a63187ef9f" providerId="AD" clId="Web-{E2BBB54A-AA1A-0B67-54A5-1C6BCECB9DB0}" dt="2022-04-28T01:26:14.048" v="30" actId="20577"/>
        <pc:sldMkLst>
          <pc:docMk/>
          <pc:sldMk cId="1151360481" sldId="8591"/>
        </pc:sldMkLst>
        <pc:spChg chg="mod">
          <ac:chgData name="Alex Gillespie" userId="S::alex.gillespie_aemo.com.au#ext#@financewa.onmicrosoft.com::1759247b-6e1f-4529-9ff1-37a63187ef9f" providerId="AD" clId="Web-{E2BBB54A-AA1A-0B67-54A5-1C6BCECB9DB0}" dt="2022-04-28T01:26:14.048" v="30" actId="20577"/>
          <ac:spMkLst>
            <pc:docMk/>
            <pc:sldMk cId="1151360481" sldId="8591"/>
            <ac:spMk id="4" creationId="{797F3628-8C97-564D-A19D-CC2EC559C4DF}"/>
          </ac:spMkLst>
        </pc:spChg>
      </pc:sldChg>
      <pc:sldChg chg="modSp">
        <pc:chgData name="Alex Gillespie" userId="S::alex.gillespie_aemo.com.au#ext#@financewa.onmicrosoft.com::1759247b-6e1f-4529-9ff1-37a63187ef9f" providerId="AD" clId="Web-{E2BBB54A-AA1A-0B67-54A5-1C6BCECB9DB0}" dt="2022-04-28T01:17:42.773" v="15"/>
        <pc:sldMkLst>
          <pc:docMk/>
          <pc:sldMk cId="3796445148" sldId="8599"/>
        </pc:sldMkLst>
        <pc:graphicFrameChg chg="mod modGraphic">
          <ac:chgData name="Alex Gillespie" userId="S::alex.gillespie_aemo.com.au#ext#@financewa.onmicrosoft.com::1759247b-6e1f-4529-9ff1-37a63187ef9f" providerId="AD" clId="Web-{E2BBB54A-AA1A-0B67-54A5-1C6BCECB9DB0}" dt="2022-04-28T01:17:42.773" v="15"/>
          <ac:graphicFrameMkLst>
            <pc:docMk/>
            <pc:sldMk cId="3796445148" sldId="8599"/>
            <ac:graphicFrameMk id="7" creationId="{51BCD468-BD2B-46D3-A99A-CAD24EEFAC71}"/>
          </ac:graphicFrameMkLst>
        </pc:graphicFrameChg>
      </pc:sldChg>
    </pc:docChg>
  </pc:docChgLst>
  <pc:docChgLst>
    <pc:chgData name="Mike Reid" userId="e1698ce8-69b5-4f8f-9daa-2eaec1f8ef38" providerId="ADAL" clId="{AEF51A53-6DCB-4209-94B8-5A458CAA1EB7}"/>
    <pc:docChg chg="undo custSel addSld delSld modSld">
      <pc:chgData name="Mike Reid" userId="e1698ce8-69b5-4f8f-9daa-2eaec1f8ef38" providerId="ADAL" clId="{AEF51A53-6DCB-4209-94B8-5A458CAA1EB7}" dt="2022-04-07T07:10:46.938" v="559" actId="13926"/>
      <pc:docMkLst>
        <pc:docMk/>
      </pc:docMkLst>
      <pc:sldChg chg="modSp mod">
        <pc:chgData name="Mike Reid" userId="e1698ce8-69b5-4f8f-9daa-2eaec1f8ef38" providerId="ADAL" clId="{AEF51A53-6DCB-4209-94B8-5A458CAA1EB7}" dt="2022-04-07T07:01:19.432" v="18" actId="13926"/>
        <pc:sldMkLst>
          <pc:docMk/>
          <pc:sldMk cId="405250284" sldId="284"/>
        </pc:sldMkLst>
        <pc:graphicFrameChg chg="modGraphic">
          <ac:chgData name="Mike Reid" userId="e1698ce8-69b5-4f8f-9daa-2eaec1f8ef38" providerId="ADAL" clId="{AEF51A53-6DCB-4209-94B8-5A458CAA1EB7}" dt="2022-04-07T07:01:19.432" v="18" actId="13926"/>
          <ac:graphicFrameMkLst>
            <pc:docMk/>
            <pc:sldMk cId="405250284" sldId="284"/>
            <ac:graphicFrameMk id="5" creationId="{11596A83-D6C2-A44C-B3BE-81B76D5E2588}"/>
          </ac:graphicFrameMkLst>
        </pc:graphicFrameChg>
      </pc:sldChg>
      <pc:sldChg chg="modSp mod">
        <pc:chgData name="Mike Reid" userId="e1698ce8-69b5-4f8f-9daa-2eaec1f8ef38" providerId="ADAL" clId="{AEF51A53-6DCB-4209-94B8-5A458CAA1EB7}" dt="2022-04-07T07:00:57.254" v="17" actId="20577"/>
        <pc:sldMkLst>
          <pc:docMk/>
          <pc:sldMk cId="1671777923" sldId="296"/>
        </pc:sldMkLst>
        <pc:spChg chg="mod">
          <ac:chgData name="Mike Reid" userId="e1698ce8-69b5-4f8f-9daa-2eaec1f8ef38" providerId="ADAL" clId="{AEF51A53-6DCB-4209-94B8-5A458CAA1EB7}" dt="2022-04-07T07:00:49.770" v="0" actId="20577"/>
          <ac:spMkLst>
            <pc:docMk/>
            <pc:sldMk cId="1671777923" sldId="296"/>
            <ac:spMk id="3" creationId="{34203490-668C-4D02-BDA4-FF8EEDF47192}"/>
          </ac:spMkLst>
        </pc:spChg>
        <pc:spChg chg="mod">
          <ac:chgData name="Mike Reid" userId="e1698ce8-69b5-4f8f-9daa-2eaec1f8ef38" providerId="ADAL" clId="{AEF51A53-6DCB-4209-94B8-5A458CAA1EB7}" dt="2022-04-07T07:00:57.254" v="17" actId="20577"/>
          <ac:spMkLst>
            <pc:docMk/>
            <pc:sldMk cId="1671777923" sldId="296"/>
            <ac:spMk id="5" creationId="{DA2D3425-65F8-4B06-BA35-52A3E71C5801}"/>
          </ac:spMkLst>
        </pc:spChg>
      </pc:sldChg>
      <pc:sldChg chg="modSp mod">
        <pc:chgData name="Mike Reid" userId="e1698ce8-69b5-4f8f-9daa-2eaec1f8ef38" providerId="ADAL" clId="{AEF51A53-6DCB-4209-94B8-5A458CAA1EB7}" dt="2022-04-07T07:10:46.938" v="559" actId="13926"/>
        <pc:sldMkLst>
          <pc:docMk/>
          <pc:sldMk cId="2124149820" sldId="561"/>
        </pc:sldMkLst>
        <pc:spChg chg="mod">
          <ac:chgData name="Mike Reid" userId="e1698ce8-69b5-4f8f-9daa-2eaec1f8ef38" providerId="ADAL" clId="{AEF51A53-6DCB-4209-94B8-5A458CAA1EB7}" dt="2022-04-07T07:10:46.938" v="559" actId="13926"/>
          <ac:spMkLst>
            <pc:docMk/>
            <pc:sldMk cId="2124149820" sldId="561"/>
            <ac:spMk id="3" creationId="{24739515-8493-4AEB-BD1F-85DF96D90763}"/>
          </ac:spMkLst>
        </pc:spChg>
      </pc:sldChg>
      <pc:sldChg chg="modSp mod">
        <pc:chgData name="Mike Reid" userId="e1698ce8-69b5-4f8f-9daa-2eaec1f8ef38" providerId="ADAL" clId="{AEF51A53-6DCB-4209-94B8-5A458CAA1EB7}" dt="2022-04-07T07:02:03.691" v="21" actId="13926"/>
        <pc:sldMkLst>
          <pc:docMk/>
          <pc:sldMk cId="1151360481" sldId="8591"/>
        </pc:sldMkLst>
        <pc:spChg chg="mod">
          <ac:chgData name="Mike Reid" userId="e1698ce8-69b5-4f8f-9daa-2eaec1f8ef38" providerId="ADAL" clId="{AEF51A53-6DCB-4209-94B8-5A458CAA1EB7}" dt="2022-04-07T07:02:03.691" v="21" actId="13926"/>
          <ac:spMkLst>
            <pc:docMk/>
            <pc:sldMk cId="1151360481" sldId="8591"/>
            <ac:spMk id="4" creationId="{797F3628-8C97-564D-A19D-CC2EC559C4DF}"/>
          </ac:spMkLst>
        </pc:spChg>
      </pc:sldChg>
      <pc:sldChg chg="setBg">
        <pc:chgData name="Mike Reid" userId="e1698ce8-69b5-4f8f-9daa-2eaec1f8ef38" providerId="ADAL" clId="{AEF51A53-6DCB-4209-94B8-5A458CAA1EB7}" dt="2022-04-07T07:01:57.283" v="20"/>
        <pc:sldMkLst>
          <pc:docMk/>
          <pc:sldMk cId="2522194173" sldId="8593"/>
        </pc:sldMkLst>
      </pc:sldChg>
      <pc:sldChg chg="setBg">
        <pc:chgData name="Mike Reid" userId="e1698ce8-69b5-4f8f-9daa-2eaec1f8ef38" providerId="ADAL" clId="{AEF51A53-6DCB-4209-94B8-5A458CAA1EB7}" dt="2022-04-07T07:01:57.283" v="20"/>
        <pc:sldMkLst>
          <pc:docMk/>
          <pc:sldMk cId="3796445148" sldId="8599"/>
        </pc:sldMkLst>
      </pc:sldChg>
      <pc:sldChg chg="del">
        <pc:chgData name="Mike Reid" userId="e1698ce8-69b5-4f8f-9daa-2eaec1f8ef38" providerId="ADAL" clId="{AEF51A53-6DCB-4209-94B8-5A458CAA1EB7}" dt="2022-04-07T07:01:44.197" v="19" actId="2696"/>
        <pc:sldMkLst>
          <pc:docMk/>
          <pc:sldMk cId="262766330" sldId="8631"/>
        </pc:sldMkLst>
      </pc:sldChg>
      <pc:sldChg chg="del">
        <pc:chgData name="Mike Reid" userId="e1698ce8-69b5-4f8f-9daa-2eaec1f8ef38" providerId="ADAL" clId="{AEF51A53-6DCB-4209-94B8-5A458CAA1EB7}" dt="2022-04-07T07:02:15.155" v="22" actId="2696"/>
        <pc:sldMkLst>
          <pc:docMk/>
          <pc:sldMk cId="3268288812" sldId="8632"/>
        </pc:sldMkLst>
      </pc:sldChg>
      <pc:sldChg chg="del">
        <pc:chgData name="Mike Reid" userId="e1698ce8-69b5-4f8f-9daa-2eaec1f8ef38" providerId="ADAL" clId="{AEF51A53-6DCB-4209-94B8-5A458CAA1EB7}" dt="2022-04-07T07:02:15.155" v="22" actId="2696"/>
        <pc:sldMkLst>
          <pc:docMk/>
          <pc:sldMk cId="3146032407" sldId="8633"/>
        </pc:sldMkLst>
      </pc:sldChg>
      <pc:sldChg chg="setBg">
        <pc:chgData name="Mike Reid" userId="e1698ce8-69b5-4f8f-9daa-2eaec1f8ef38" providerId="ADAL" clId="{AEF51A53-6DCB-4209-94B8-5A458CAA1EB7}" dt="2022-04-07T07:01:57.283" v="20"/>
        <pc:sldMkLst>
          <pc:docMk/>
          <pc:sldMk cId="2900132983" sldId="8635"/>
        </pc:sldMkLst>
      </pc:sldChg>
      <pc:sldChg chg="setBg">
        <pc:chgData name="Mike Reid" userId="e1698ce8-69b5-4f8f-9daa-2eaec1f8ef38" providerId="ADAL" clId="{AEF51A53-6DCB-4209-94B8-5A458CAA1EB7}" dt="2022-04-07T07:01:57.283" v="20"/>
        <pc:sldMkLst>
          <pc:docMk/>
          <pc:sldMk cId="458119788" sldId="8636"/>
        </pc:sldMkLst>
      </pc:sldChg>
      <pc:sldChg chg="modSp new mod">
        <pc:chgData name="Mike Reid" userId="e1698ce8-69b5-4f8f-9daa-2eaec1f8ef38" providerId="ADAL" clId="{AEF51A53-6DCB-4209-94B8-5A458CAA1EB7}" dt="2022-04-07T07:04:40.243" v="253" actId="13926"/>
        <pc:sldMkLst>
          <pc:docMk/>
          <pc:sldMk cId="2159877034" sldId="8637"/>
        </pc:sldMkLst>
        <pc:spChg chg="mod">
          <ac:chgData name="Mike Reid" userId="e1698ce8-69b5-4f8f-9daa-2eaec1f8ef38" providerId="ADAL" clId="{AEF51A53-6DCB-4209-94B8-5A458CAA1EB7}" dt="2022-04-07T07:04:40.243" v="253" actId="13926"/>
          <ac:spMkLst>
            <pc:docMk/>
            <pc:sldMk cId="2159877034" sldId="8637"/>
            <ac:spMk id="3" creationId="{CDA3408B-7B6D-4530-91A8-058B2AE9D243}"/>
          </ac:spMkLst>
        </pc:spChg>
        <pc:spChg chg="mod">
          <ac:chgData name="Mike Reid" userId="e1698ce8-69b5-4f8f-9daa-2eaec1f8ef38" providerId="ADAL" clId="{AEF51A53-6DCB-4209-94B8-5A458CAA1EB7}" dt="2022-04-07T07:03:12.672" v="72" actId="20577"/>
          <ac:spMkLst>
            <pc:docMk/>
            <pc:sldMk cId="2159877034" sldId="8637"/>
            <ac:spMk id="5" creationId="{EC0891B5-FA32-4672-B454-0CA77135D655}"/>
          </ac:spMkLst>
        </pc:spChg>
      </pc:sldChg>
      <pc:sldChg chg="new del">
        <pc:chgData name="Mike Reid" userId="e1698ce8-69b5-4f8f-9daa-2eaec1f8ef38" providerId="ADAL" clId="{AEF51A53-6DCB-4209-94B8-5A458CAA1EB7}" dt="2022-04-07T07:02:49.504" v="43" actId="680"/>
        <pc:sldMkLst>
          <pc:docMk/>
          <pc:sldMk cId="4204326355" sldId="8637"/>
        </pc:sldMkLst>
      </pc:sldChg>
      <pc:sldChg chg="modSp add mod">
        <pc:chgData name="Mike Reid" userId="e1698ce8-69b5-4f8f-9daa-2eaec1f8ef38" providerId="ADAL" clId="{AEF51A53-6DCB-4209-94B8-5A458CAA1EB7}" dt="2022-04-07T07:06:57.490" v="510" actId="20577"/>
        <pc:sldMkLst>
          <pc:docMk/>
          <pc:sldMk cId="769564129" sldId="8638"/>
        </pc:sldMkLst>
        <pc:spChg chg="mod">
          <ac:chgData name="Mike Reid" userId="e1698ce8-69b5-4f8f-9daa-2eaec1f8ef38" providerId="ADAL" clId="{AEF51A53-6DCB-4209-94B8-5A458CAA1EB7}" dt="2022-04-07T07:06:36.715" v="476" actId="20577"/>
          <ac:spMkLst>
            <pc:docMk/>
            <pc:sldMk cId="769564129" sldId="8638"/>
            <ac:spMk id="3" creationId="{2C2E1BF5-83F0-5647-844D-B99EAB48ED60}"/>
          </ac:spMkLst>
        </pc:spChg>
        <pc:spChg chg="mod">
          <ac:chgData name="Mike Reid" userId="e1698ce8-69b5-4f8f-9daa-2eaec1f8ef38" providerId="ADAL" clId="{AEF51A53-6DCB-4209-94B8-5A458CAA1EB7}" dt="2022-04-07T07:06:57.490" v="510" actId="20577"/>
          <ac:spMkLst>
            <pc:docMk/>
            <pc:sldMk cId="769564129" sldId="8638"/>
            <ac:spMk id="4" creationId="{797F3628-8C97-564D-A19D-CC2EC559C4DF}"/>
          </ac:spMkLst>
        </pc:spChg>
      </pc:sldChg>
      <pc:sldChg chg="addSp modSp add mod">
        <pc:chgData name="Mike Reid" userId="e1698ce8-69b5-4f8f-9daa-2eaec1f8ef38" providerId="ADAL" clId="{AEF51A53-6DCB-4209-94B8-5A458CAA1EB7}" dt="2022-04-07T07:10:37.537" v="558" actId="1076"/>
        <pc:sldMkLst>
          <pc:docMk/>
          <pc:sldMk cId="2821754848" sldId="8639"/>
        </pc:sldMkLst>
        <pc:spChg chg="mod">
          <ac:chgData name="Mike Reid" userId="e1698ce8-69b5-4f8f-9daa-2eaec1f8ef38" providerId="ADAL" clId="{AEF51A53-6DCB-4209-94B8-5A458CAA1EB7}" dt="2022-04-07T07:10:31.591" v="556" actId="14100"/>
          <ac:spMkLst>
            <pc:docMk/>
            <pc:sldMk cId="2821754848" sldId="8639"/>
            <ac:spMk id="3" creationId="{CDA3408B-7B6D-4530-91A8-058B2AE9D243}"/>
          </ac:spMkLst>
        </pc:spChg>
        <pc:picChg chg="add mod">
          <ac:chgData name="Mike Reid" userId="e1698ce8-69b5-4f8f-9daa-2eaec1f8ef38" providerId="ADAL" clId="{AEF51A53-6DCB-4209-94B8-5A458CAA1EB7}" dt="2022-04-07T07:10:37.537" v="558" actId="1076"/>
          <ac:picMkLst>
            <pc:docMk/>
            <pc:sldMk cId="2821754848" sldId="8639"/>
            <ac:picMk id="1026" creationId="{4CA4B3B7-DA7B-49E1-B4D1-457160EDFB76}"/>
          </ac:picMkLst>
        </pc:picChg>
      </pc:sldChg>
    </pc:docChg>
  </pc:docChgLst>
  <pc:docChgLst>
    <pc:chgData clId="Web-{3639446A-1168-0FD7-2866-041CFC7BCE32}"/>
    <pc:docChg chg="modSld">
      <pc:chgData name="" userId="" providerId="" clId="Web-{3639446A-1168-0FD7-2866-041CFC7BCE32}" dt="2022-03-11T03:03:32.524" v="2" actId="20577"/>
      <pc:docMkLst>
        <pc:docMk/>
      </pc:docMkLst>
      <pc:sldChg chg="modSp">
        <pc:chgData name="" userId="" providerId="" clId="Web-{3639446A-1168-0FD7-2866-041CFC7BCE32}" dt="2022-03-11T03:03:32.524" v="2" actId="20577"/>
        <pc:sldMkLst>
          <pc:docMk/>
          <pc:sldMk cId="1671777923" sldId="296"/>
        </pc:sldMkLst>
        <pc:spChg chg="mod">
          <ac:chgData name="" userId="" providerId="" clId="Web-{3639446A-1168-0FD7-2866-041CFC7BCE32}" dt="2022-03-11T03:03:32.524" v="2" actId="20577"/>
          <ac:spMkLst>
            <pc:docMk/>
            <pc:sldMk cId="1671777923" sldId="296"/>
            <ac:spMk id="3" creationId="{34203490-668C-4D02-BDA4-FF8EEDF47192}"/>
          </ac:spMkLst>
        </pc:spChg>
      </pc:sldChg>
    </pc:docChg>
  </pc:docChgLst>
  <pc:docChgLst>
    <pc:chgData name="Mike Reid" userId="S::mike.reid_aemo.com.au#ext#@financewa.onmicrosoft.com::e3b0258c-20df-4d85-9449-73e7116d35c5" providerId="AD" clId="Web-{94F7E18D-C3DD-7267-A51F-79D3F1B83675}"/>
    <pc:docChg chg="modSld">
      <pc:chgData name="Mike Reid" userId="S::mike.reid_aemo.com.au#ext#@financewa.onmicrosoft.com::e3b0258c-20df-4d85-9449-73e7116d35c5" providerId="AD" clId="Web-{94F7E18D-C3DD-7267-A51F-79D3F1B83675}" dt="2022-02-21T05:19:20.339" v="66" actId="20577"/>
      <pc:docMkLst>
        <pc:docMk/>
      </pc:docMkLst>
      <pc:sldChg chg="modSp">
        <pc:chgData name="Mike Reid" userId="S::mike.reid_aemo.com.au#ext#@financewa.onmicrosoft.com::e3b0258c-20df-4d85-9449-73e7116d35c5" providerId="AD" clId="Web-{94F7E18D-C3DD-7267-A51F-79D3F1B83675}" dt="2022-02-21T05:19:20.339" v="66" actId="20577"/>
        <pc:sldMkLst>
          <pc:docMk/>
          <pc:sldMk cId="470097722" sldId="8618"/>
        </pc:sldMkLst>
        <pc:spChg chg="mod">
          <ac:chgData name="Mike Reid" userId="S::mike.reid_aemo.com.au#ext#@financewa.onmicrosoft.com::e3b0258c-20df-4d85-9449-73e7116d35c5" providerId="AD" clId="Web-{94F7E18D-C3DD-7267-A51F-79D3F1B83675}" dt="2022-02-21T05:19:20.339" v="66" actId="20577"/>
          <ac:spMkLst>
            <pc:docMk/>
            <pc:sldMk cId="470097722" sldId="8618"/>
            <ac:spMk id="4" creationId="{2E0E130E-CEBA-4DCC-A114-98D98E6E182A}"/>
          </ac:spMkLst>
        </pc:spChg>
      </pc:sldChg>
      <pc:sldChg chg="modSp">
        <pc:chgData name="Mike Reid" userId="S::mike.reid_aemo.com.au#ext#@financewa.onmicrosoft.com::e3b0258c-20df-4d85-9449-73e7116d35c5" providerId="AD" clId="Web-{94F7E18D-C3DD-7267-A51F-79D3F1B83675}" dt="2022-02-21T05:18:25.463" v="63" actId="20577"/>
        <pc:sldMkLst>
          <pc:docMk/>
          <pc:sldMk cId="531149314" sldId="8628"/>
        </pc:sldMkLst>
        <pc:spChg chg="mod">
          <ac:chgData name="Mike Reid" userId="S::mike.reid_aemo.com.au#ext#@financewa.onmicrosoft.com::e3b0258c-20df-4d85-9449-73e7116d35c5" providerId="AD" clId="Web-{94F7E18D-C3DD-7267-A51F-79D3F1B83675}" dt="2022-02-21T05:18:25.463" v="63" actId="20577"/>
          <ac:spMkLst>
            <pc:docMk/>
            <pc:sldMk cId="531149314" sldId="8628"/>
            <ac:spMk id="4" creationId="{2E0E130E-CEBA-4DCC-A114-98D98E6E182A}"/>
          </ac:spMkLst>
        </pc:spChg>
      </pc:sldChg>
    </pc:docChg>
  </pc:docChgLst>
  <pc:docChgLst>
    <pc:chgData name="Alex" userId="5b7eba83-43e1-46a7-b551-2f0b1f2fe677" providerId="ADAL" clId="{CD8D83FF-DBEA-4394-981F-19AD266570DC}"/>
    <pc:docChg chg="undo custSel modSld">
      <pc:chgData name="Alex" userId="5b7eba83-43e1-46a7-b551-2f0b1f2fe677" providerId="ADAL" clId="{CD8D83FF-DBEA-4394-981F-19AD266570DC}" dt="2022-03-24T02:21:54.811" v="2943" actId="1076"/>
      <pc:docMkLst>
        <pc:docMk/>
      </pc:docMkLst>
      <pc:sldChg chg="modSp mod">
        <pc:chgData name="Alex" userId="5b7eba83-43e1-46a7-b551-2f0b1f2fe677" providerId="ADAL" clId="{CD8D83FF-DBEA-4394-981F-19AD266570DC}" dt="2022-03-23T07:51:33.792" v="2565" actId="20577"/>
        <pc:sldMkLst>
          <pc:docMk/>
          <pc:sldMk cId="1151360481" sldId="8591"/>
        </pc:sldMkLst>
        <pc:spChg chg="mod">
          <ac:chgData name="Alex" userId="5b7eba83-43e1-46a7-b551-2f0b1f2fe677" providerId="ADAL" clId="{CD8D83FF-DBEA-4394-981F-19AD266570DC}" dt="2022-03-23T07:51:33.792" v="2565" actId="20577"/>
          <ac:spMkLst>
            <pc:docMk/>
            <pc:sldMk cId="1151360481" sldId="8591"/>
            <ac:spMk id="4" creationId="{797F3628-8C97-564D-A19D-CC2EC559C4DF}"/>
          </ac:spMkLst>
        </pc:spChg>
      </pc:sldChg>
      <pc:sldChg chg="modSp mod">
        <pc:chgData name="Alex" userId="5b7eba83-43e1-46a7-b551-2f0b1f2fe677" providerId="ADAL" clId="{CD8D83FF-DBEA-4394-981F-19AD266570DC}" dt="2022-03-24T02:21:54.811" v="2943" actId="1076"/>
        <pc:sldMkLst>
          <pc:docMk/>
          <pc:sldMk cId="3796445148" sldId="8599"/>
        </pc:sldMkLst>
        <pc:spChg chg="mod">
          <ac:chgData name="Alex" userId="5b7eba83-43e1-46a7-b551-2f0b1f2fe677" providerId="ADAL" clId="{CD8D83FF-DBEA-4394-981F-19AD266570DC}" dt="2022-03-24T02:21:54.811" v="2943" actId="1076"/>
          <ac:spMkLst>
            <pc:docMk/>
            <pc:sldMk cId="3796445148" sldId="8599"/>
            <ac:spMk id="5" creationId="{E4223AB2-3428-46CB-B8AA-5D83750A55CC}"/>
          </ac:spMkLst>
        </pc:spChg>
        <pc:graphicFrameChg chg="mod">
          <ac:chgData name="Alex" userId="5b7eba83-43e1-46a7-b551-2f0b1f2fe677" providerId="ADAL" clId="{CD8D83FF-DBEA-4394-981F-19AD266570DC}" dt="2022-03-23T08:02:07.444" v="2602" actId="1036"/>
          <ac:graphicFrameMkLst>
            <pc:docMk/>
            <pc:sldMk cId="3796445148" sldId="8599"/>
            <ac:graphicFrameMk id="7" creationId="{51BCD468-BD2B-46D3-A99A-CAD24EEFAC71}"/>
          </ac:graphicFrameMkLst>
        </pc:graphicFrameChg>
      </pc:sldChg>
      <pc:sldChg chg="addSp modSp mod">
        <pc:chgData name="Alex" userId="5b7eba83-43e1-46a7-b551-2f0b1f2fe677" providerId="ADAL" clId="{CD8D83FF-DBEA-4394-981F-19AD266570DC}" dt="2022-03-23T08:22:18.292" v="2936" actId="20577"/>
        <pc:sldMkLst>
          <pc:docMk/>
          <pc:sldMk cId="2900132983" sldId="8635"/>
        </pc:sldMkLst>
        <pc:spChg chg="add mod">
          <ac:chgData name="Alex" userId="5b7eba83-43e1-46a7-b551-2f0b1f2fe677" providerId="ADAL" clId="{CD8D83FF-DBEA-4394-981F-19AD266570DC}" dt="2022-03-23T08:22:18.292" v="2936" actId="20577"/>
          <ac:spMkLst>
            <pc:docMk/>
            <pc:sldMk cId="2900132983" sldId="8635"/>
            <ac:spMk id="5" creationId="{820E9002-281C-4739-BB94-A93A63EF9568}"/>
          </ac:spMkLst>
        </pc:spChg>
        <pc:spChg chg="mod">
          <ac:chgData name="Alex" userId="5b7eba83-43e1-46a7-b551-2f0b1f2fe677" providerId="ADAL" clId="{CD8D83FF-DBEA-4394-981F-19AD266570DC}" dt="2022-03-23T07:22:57.307" v="49" actId="20577"/>
          <ac:spMkLst>
            <pc:docMk/>
            <pc:sldMk cId="2900132983" sldId="8635"/>
            <ac:spMk id="10" creationId="{194D89D9-ACD0-4EB3-835D-EBC776BB4844}"/>
          </ac:spMkLst>
        </pc:spChg>
      </pc:sldChg>
      <pc:sldChg chg="addSp delSp modSp mod">
        <pc:chgData name="Alex" userId="5b7eba83-43e1-46a7-b551-2f0b1f2fe677" providerId="ADAL" clId="{CD8D83FF-DBEA-4394-981F-19AD266570DC}" dt="2022-03-24T01:18:31.302" v="2941" actId="1076"/>
        <pc:sldMkLst>
          <pc:docMk/>
          <pc:sldMk cId="458119788" sldId="8636"/>
        </pc:sldMkLst>
        <pc:spChg chg="add mod">
          <ac:chgData name="Alex" userId="5b7eba83-43e1-46a7-b551-2f0b1f2fe677" providerId="ADAL" clId="{CD8D83FF-DBEA-4394-981F-19AD266570DC}" dt="2022-03-23T08:19:44.839" v="2849" actId="20577"/>
          <ac:spMkLst>
            <pc:docMk/>
            <pc:sldMk cId="458119788" sldId="8636"/>
            <ac:spMk id="5" creationId="{631B318D-C7FA-4848-8047-7D27A21A0846}"/>
          </ac:spMkLst>
        </pc:spChg>
        <pc:spChg chg="mod">
          <ac:chgData name="Alex" userId="5b7eba83-43e1-46a7-b551-2f0b1f2fe677" providerId="ADAL" clId="{CD8D83FF-DBEA-4394-981F-19AD266570DC}" dt="2022-03-23T07:45:54.275" v="2257" actId="20577"/>
          <ac:spMkLst>
            <pc:docMk/>
            <pc:sldMk cId="458119788" sldId="8636"/>
            <ac:spMk id="10" creationId="{194D89D9-ACD0-4EB3-835D-EBC776BB4844}"/>
          </ac:spMkLst>
        </pc:spChg>
        <pc:graphicFrameChg chg="add del mod">
          <ac:chgData name="Alex" userId="5b7eba83-43e1-46a7-b551-2f0b1f2fe677" providerId="ADAL" clId="{CD8D83FF-DBEA-4394-981F-19AD266570DC}" dt="2022-03-23T07:38:56.682" v="1600"/>
          <ac:graphicFrameMkLst>
            <pc:docMk/>
            <pc:sldMk cId="458119788" sldId="8636"/>
            <ac:graphicFrameMk id="3" creationId="{0EDF5ED2-C90E-4FCA-B80E-3D640E66AF5A}"/>
          </ac:graphicFrameMkLst>
        </pc:graphicFrameChg>
        <pc:picChg chg="add del mod">
          <ac:chgData name="Alex" userId="5b7eba83-43e1-46a7-b551-2f0b1f2fe677" providerId="ADAL" clId="{CD8D83FF-DBEA-4394-981F-19AD266570DC}" dt="2022-03-23T07:38:48.927" v="1598" actId="478"/>
          <ac:picMkLst>
            <pc:docMk/>
            <pc:sldMk cId="458119788" sldId="8636"/>
            <ac:picMk id="2" creationId="{18AF6BD9-07CC-41B8-ACB5-26094E7197E1}"/>
          </ac:picMkLst>
        </pc:picChg>
        <pc:picChg chg="add del mod">
          <ac:chgData name="Alex" userId="5b7eba83-43e1-46a7-b551-2f0b1f2fe677" providerId="ADAL" clId="{CD8D83FF-DBEA-4394-981F-19AD266570DC}" dt="2022-03-24T01:18:04.286" v="2937" actId="478"/>
          <ac:picMkLst>
            <pc:docMk/>
            <pc:sldMk cId="458119788" sldId="8636"/>
            <ac:picMk id="6" creationId="{64071FCC-DE0C-4C77-A8F1-7E9FB2EC8E38}"/>
          </ac:picMkLst>
        </pc:picChg>
        <pc:picChg chg="add mod">
          <ac:chgData name="Alex" userId="5b7eba83-43e1-46a7-b551-2f0b1f2fe677" providerId="ADAL" clId="{CD8D83FF-DBEA-4394-981F-19AD266570DC}" dt="2022-03-24T01:18:31.302" v="2941" actId="1076"/>
          <ac:picMkLst>
            <pc:docMk/>
            <pc:sldMk cId="458119788" sldId="8636"/>
            <ac:picMk id="7" creationId="{2D4FBCCD-2301-41F5-8BBF-2627289DB85A}"/>
          </ac:picMkLst>
        </pc:picChg>
      </pc:sldChg>
    </pc:docChg>
  </pc:docChgLst>
  <pc:docChgLst>
    <pc:chgData name="Alex Gillespie" userId="5b7eba83-43e1-46a7-b551-2f0b1f2fe677" providerId="ADAL" clId="{D3BF626A-E52B-42C6-979E-58AABF44AAD1}"/>
    <pc:docChg chg="undo custSel addSld modSld">
      <pc:chgData name="Alex Gillespie" userId="5b7eba83-43e1-46a7-b551-2f0b1f2fe677" providerId="ADAL" clId="{D3BF626A-E52B-42C6-979E-58AABF44AAD1}" dt="2022-03-22T05:27:15.781" v="939"/>
      <pc:docMkLst>
        <pc:docMk/>
      </pc:docMkLst>
      <pc:sldChg chg="modSp mod">
        <pc:chgData name="Alex Gillespie" userId="5b7eba83-43e1-46a7-b551-2f0b1f2fe677" providerId="ADAL" clId="{D3BF626A-E52B-42C6-979E-58AABF44AAD1}" dt="2022-03-22T05:23:16.674" v="765" actId="20577"/>
        <pc:sldMkLst>
          <pc:docMk/>
          <pc:sldMk cId="405250284" sldId="284"/>
        </pc:sldMkLst>
        <pc:graphicFrameChg chg="mod modGraphic">
          <ac:chgData name="Alex Gillespie" userId="5b7eba83-43e1-46a7-b551-2f0b1f2fe677" providerId="ADAL" clId="{D3BF626A-E52B-42C6-979E-58AABF44AAD1}" dt="2022-03-22T05:23:16.674" v="765" actId="20577"/>
          <ac:graphicFrameMkLst>
            <pc:docMk/>
            <pc:sldMk cId="405250284" sldId="284"/>
            <ac:graphicFrameMk id="5" creationId="{11596A83-D6C2-A44C-B3BE-81B76D5E2588}"/>
          </ac:graphicFrameMkLst>
        </pc:graphicFrameChg>
      </pc:sldChg>
      <pc:sldChg chg="modSp mod setBg">
        <pc:chgData name="Alex Gillespie" userId="5b7eba83-43e1-46a7-b551-2f0b1f2fe677" providerId="ADAL" clId="{D3BF626A-E52B-42C6-979E-58AABF44AAD1}" dt="2022-03-22T05:22:35.123" v="730" actId="20577"/>
        <pc:sldMkLst>
          <pc:docMk/>
          <pc:sldMk cId="1151360481" sldId="8591"/>
        </pc:sldMkLst>
        <pc:spChg chg="mod">
          <ac:chgData name="Alex Gillespie" userId="5b7eba83-43e1-46a7-b551-2f0b1f2fe677" providerId="ADAL" clId="{D3BF626A-E52B-42C6-979E-58AABF44AAD1}" dt="2022-03-22T05:22:35.123" v="730" actId="20577"/>
          <ac:spMkLst>
            <pc:docMk/>
            <pc:sldMk cId="1151360481" sldId="8591"/>
            <ac:spMk id="4" creationId="{797F3628-8C97-564D-A19D-CC2EC559C4DF}"/>
          </ac:spMkLst>
        </pc:spChg>
      </pc:sldChg>
      <pc:sldChg chg="modSp mod setBg">
        <pc:chgData name="Alex Gillespie" userId="5b7eba83-43e1-46a7-b551-2f0b1f2fe677" providerId="ADAL" clId="{D3BF626A-E52B-42C6-979E-58AABF44AAD1}" dt="2022-03-22T05:27:15.781" v="939"/>
        <pc:sldMkLst>
          <pc:docMk/>
          <pc:sldMk cId="2522194173" sldId="8593"/>
        </pc:sldMkLst>
        <pc:graphicFrameChg chg="modGraphic">
          <ac:chgData name="Alex Gillespie" userId="5b7eba83-43e1-46a7-b551-2f0b1f2fe677" providerId="ADAL" clId="{D3BF626A-E52B-42C6-979E-58AABF44AAD1}" dt="2022-03-22T05:26:17.678" v="938" actId="20577"/>
          <ac:graphicFrameMkLst>
            <pc:docMk/>
            <pc:sldMk cId="2522194173" sldId="8593"/>
            <ac:graphicFrameMk id="9" creationId="{07F8FAF3-9F10-4E2C-8FFD-39AB3C696C64}"/>
          </ac:graphicFrameMkLst>
        </pc:graphicFrameChg>
        <pc:graphicFrameChg chg="modGraphic">
          <ac:chgData name="Alex Gillespie" userId="5b7eba83-43e1-46a7-b551-2f0b1f2fe677" providerId="ADAL" clId="{D3BF626A-E52B-42C6-979E-58AABF44AAD1}" dt="2022-03-22T05:24:34.709" v="856" actId="20577"/>
          <ac:graphicFrameMkLst>
            <pc:docMk/>
            <pc:sldMk cId="2522194173" sldId="8593"/>
            <ac:graphicFrameMk id="11" creationId="{CDCD521B-5C9B-4CB2-925A-F0675B0C9CEC}"/>
          </ac:graphicFrameMkLst>
        </pc:graphicFrameChg>
      </pc:sldChg>
      <pc:sldChg chg="modSp mod setBg">
        <pc:chgData name="Alex Gillespie" userId="5b7eba83-43e1-46a7-b551-2f0b1f2fe677" providerId="ADAL" clId="{D3BF626A-E52B-42C6-979E-58AABF44AAD1}" dt="2022-03-21T02:59:51.444" v="707"/>
        <pc:sldMkLst>
          <pc:docMk/>
          <pc:sldMk cId="3796445148" sldId="8599"/>
        </pc:sldMkLst>
        <pc:graphicFrameChg chg="mod modGraphic">
          <ac:chgData name="Alex Gillespie" userId="5b7eba83-43e1-46a7-b551-2f0b1f2fe677" providerId="ADAL" clId="{D3BF626A-E52B-42C6-979E-58AABF44AAD1}" dt="2022-03-21T02:58:56.366" v="669" actId="20577"/>
          <ac:graphicFrameMkLst>
            <pc:docMk/>
            <pc:sldMk cId="3796445148" sldId="8599"/>
            <ac:graphicFrameMk id="7" creationId="{51BCD468-BD2B-46D3-A99A-CAD24EEFAC71}"/>
          </ac:graphicFrameMkLst>
        </pc:graphicFrameChg>
      </pc:sldChg>
      <pc:sldChg chg="delSp modSp add mod setBg">
        <pc:chgData name="Alex Gillespie" userId="5b7eba83-43e1-46a7-b551-2f0b1f2fe677" providerId="ADAL" clId="{D3BF626A-E52B-42C6-979E-58AABF44AAD1}" dt="2022-03-21T02:40:33.415" v="327" actId="478"/>
        <pc:sldMkLst>
          <pc:docMk/>
          <pc:sldMk cId="2900132983" sldId="8635"/>
        </pc:sldMkLst>
        <pc:spChg chg="del">
          <ac:chgData name="Alex Gillespie" userId="5b7eba83-43e1-46a7-b551-2f0b1f2fe677" providerId="ADAL" clId="{D3BF626A-E52B-42C6-979E-58AABF44AAD1}" dt="2022-03-21T02:40:33.415" v="327" actId="478"/>
          <ac:spMkLst>
            <pc:docMk/>
            <pc:sldMk cId="2900132983" sldId="8635"/>
            <ac:spMk id="7" creationId="{DCFED65C-10E9-4204-A625-E297F8530179}"/>
          </ac:spMkLst>
        </pc:spChg>
        <pc:spChg chg="mod">
          <ac:chgData name="Alex Gillespie" userId="5b7eba83-43e1-46a7-b551-2f0b1f2fe677" providerId="ADAL" clId="{D3BF626A-E52B-42C6-979E-58AABF44AAD1}" dt="2022-03-21T02:40:01.545" v="326" actId="20577"/>
          <ac:spMkLst>
            <pc:docMk/>
            <pc:sldMk cId="2900132983" sldId="8635"/>
            <ac:spMk id="10" creationId="{194D89D9-ACD0-4EB3-835D-EBC776BB4844}"/>
          </ac:spMkLst>
        </pc:spChg>
        <pc:graphicFrameChg chg="del">
          <ac:chgData name="Alex Gillespie" userId="5b7eba83-43e1-46a7-b551-2f0b1f2fe677" providerId="ADAL" clId="{D3BF626A-E52B-42C6-979E-58AABF44AAD1}" dt="2022-03-21T02:40:33.415" v="327" actId="478"/>
          <ac:graphicFrameMkLst>
            <pc:docMk/>
            <pc:sldMk cId="2900132983" sldId="8635"/>
            <ac:graphicFrameMk id="9" creationId="{07F8FAF3-9F10-4E2C-8FFD-39AB3C696C64}"/>
          </ac:graphicFrameMkLst>
        </pc:graphicFrameChg>
        <pc:graphicFrameChg chg="del">
          <ac:chgData name="Alex Gillespie" userId="5b7eba83-43e1-46a7-b551-2f0b1f2fe677" providerId="ADAL" clId="{D3BF626A-E52B-42C6-979E-58AABF44AAD1}" dt="2022-03-21T02:40:33.415" v="327" actId="478"/>
          <ac:graphicFrameMkLst>
            <pc:docMk/>
            <pc:sldMk cId="2900132983" sldId="8635"/>
            <ac:graphicFrameMk id="11" creationId="{CDCD521B-5C9B-4CB2-925A-F0675B0C9CEC}"/>
          </ac:graphicFrameMkLst>
        </pc:graphicFrameChg>
      </pc:sldChg>
      <pc:sldChg chg="modSp add mod">
        <pc:chgData name="Alex Gillespie" userId="5b7eba83-43e1-46a7-b551-2f0b1f2fe677" providerId="ADAL" clId="{D3BF626A-E52B-42C6-979E-58AABF44AAD1}" dt="2022-03-21T02:40:56.631" v="371" actId="20577"/>
        <pc:sldMkLst>
          <pc:docMk/>
          <pc:sldMk cId="458119788" sldId="8636"/>
        </pc:sldMkLst>
        <pc:spChg chg="mod">
          <ac:chgData name="Alex Gillespie" userId="5b7eba83-43e1-46a7-b551-2f0b1f2fe677" providerId="ADAL" clId="{D3BF626A-E52B-42C6-979E-58AABF44AAD1}" dt="2022-03-21T02:40:56.631" v="371" actId="20577"/>
          <ac:spMkLst>
            <pc:docMk/>
            <pc:sldMk cId="458119788" sldId="8636"/>
            <ac:spMk id="10" creationId="{194D89D9-ACD0-4EB3-835D-EBC776BB4844}"/>
          </ac:spMkLst>
        </pc:spChg>
      </pc:sldChg>
    </pc:docChg>
  </pc:docChgLst>
  <pc:docChgLst>
    <pc:chgData name="Alex Gillespie" userId="5b7eba83-43e1-46a7-b551-2f0b1f2fe677" providerId="ADAL" clId="{71B227A1-DB84-4F5E-B024-459FBE91DF3D}"/>
    <pc:docChg chg="undo custSel delSld modSld">
      <pc:chgData name="Alex Gillespie" userId="5b7eba83-43e1-46a7-b551-2f0b1f2fe677" providerId="ADAL" clId="{71B227A1-DB84-4F5E-B024-459FBE91DF3D}" dt="2022-02-24T02:29:51.138" v="330" actId="1076"/>
      <pc:docMkLst>
        <pc:docMk/>
      </pc:docMkLst>
      <pc:sldChg chg="modSp mod">
        <pc:chgData name="Alex Gillespie" userId="5b7eba83-43e1-46a7-b551-2f0b1f2fe677" providerId="ADAL" clId="{71B227A1-DB84-4F5E-B024-459FBE91DF3D}" dt="2022-02-21T08:16:19.584" v="241" actId="1076"/>
        <pc:sldMkLst>
          <pc:docMk/>
          <pc:sldMk cId="1151360481" sldId="8591"/>
        </pc:sldMkLst>
        <pc:spChg chg="mod">
          <ac:chgData name="Alex Gillespie" userId="5b7eba83-43e1-46a7-b551-2f0b1f2fe677" providerId="ADAL" clId="{71B227A1-DB84-4F5E-B024-459FBE91DF3D}" dt="2022-02-21T08:14:37.167" v="224" actId="1076"/>
          <ac:spMkLst>
            <pc:docMk/>
            <pc:sldMk cId="1151360481" sldId="8591"/>
            <ac:spMk id="3" creationId="{2C2E1BF5-83F0-5647-844D-B99EAB48ED60}"/>
          </ac:spMkLst>
        </pc:spChg>
        <pc:spChg chg="mod">
          <ac:chgData name="Alex Gillespie" userId="5b7eba83-43e1-46a7-b551-2f0b1f2fe677" providerId="ADAL" clId="{71B227A1-DB84-4F5E-B024-459FBE91DF3D}" dt="2022-02-21T08:16:19.584" v="241" actId="1076"/>
          <ac:spMkLst>
            <pc:docMk/>
            <pc:sldMk cId="1151360481" sldId="8591"/>
            <ac:spMk id="4" creationId="{797F3628-8C97-564D-A19D-CC2EC559C4DF}"/>
          </ac:spMkLst>
        </pc:spChg>
      </pc:sldChg>
      <pc:sldChg chg="addSp delSp modSp mod setBg">
        <pc:chgData name="Alex Gillespie" userId="5b7eba83-43e1-46a7-b551-2f0b1f2fe677" providerId="ADAL" clId="{71B227A1-DB84-4F5E-B024-459FBE91DF3D}" dt="2022-02-22T06:40:53.778" v="328" actId="1076"/>
        <pc:sldMkLst>
          <pc:docMk/>
          <pc:sldMk cId="2522194173" sldId="8593"/>
        </pc:sldMkLst>
        <pc:spChg chg="add mod">
          <ac:chgData name="Alex Gillespie" userId="5b7eba83-43e1-46a7-b551-2f0b1f2fe677" providerId="ADAL" clId="{71B227A1-DB84-4F5E-B024-459FBE91DF3D}" dt="2022-02-22T06:40:53.778" v="328" actId="1076"/>
          <ac:spMkLst>
            <pc:docMk/>
            <pc:sldMk cId="2522194173" sldId="8593"/>
            <ac:spMk id="7" creationId="{DCFED65C-10E9-4204-A625-E297F8530179}"/>
          </ac:spMkLst>
        </pc:spChg>
        <pc:spChg chg="del">
          <ac:chgData name="Alex Gillespie" userId="5b7eba83-43e1-46a7-b551-2f0b1f2fe677" providerId="ADAL" clId="{71B227A1-DB84-4F5E-B024-459FBE91DF3D}" dt="2022-02-21T08:08:13.073" v="74" actId="478"/>
          <ac:spMkLst>
            <pc:docMk/>
            <pc:sldMk cId="2522194173" sldId="8593"/>
            <ac:spMk id="8" creationId="{B1F34ABE-DD1E-4F2B-8B1C-1BD1C1598063}"/>
          </ac:spMkLst>
        </pc:spChg>
        <pc:spChg chg="mod">
          <ac:chgData name="Alex Gillespie" userId="5b7eba83-43e1-46a7-b551-2f0b1f2fe677" providerId="ADAL" clId="{71B227A1-DB84-4F5E-B024-459FBE91DF3D}" dt="2022-02-21T08:11:18.200" v="187" actId="1035"/>
          <ac:spMkLst>
            <pc:docMk/>
            <pc:sldMk cId="2522194173" sldId="8593"/>
            <ac:spMk id="10" creationId="{194D89D9-ACD0-4EB3-835D-EBC776BB4844}"/>
          </ac:spMkLst>
        </pc:spChg>
        <pc:graphicFrameChg chg="add mod modGraphic">
          <ac:chgData name="Alex Gillespie" userId="5b7eba83-43e1-46a7-b551-2f0b1f2fe677" providerId="ADAL" clId="{71B227A1-DB84-4F5E-B024-459FBE91DF3D}" dt="2022-02-22T06:40:52.104" v="326"/>
          <ac:graphicFrameMkLst>
            <pc:docMk/>
            <pc:sldMk cId="2522194173" sldId="8593"/>
            <ac:graphicFrameMk id="9" creationId="{07F8FAF3-9F10-4E2C-8FFD-39AB3C696C64}"/>
          </ac:graphicFrameMkLst>
        </pc:graphicFrameChg>
        <pc:graphicFrameChg chg="mod modGraphic">
          <ac:chgData name="Alex Gillespie" userId="5b7eba83-43e1-46a7-b551-2f0b1f2fe677" providerId="ADAL" clId="{71B227A1-DB84-4F5E-B024-459FBE91DF3D}" dt="2022-02-22T02:34:10.159" v="282" actId="2164"/>
          <ac:graphicFrameMkLst>
            <pc:docMk/>
            <pc:sldMk cId="2522194173" sldId="8593"/>
            <ac:graphicFrameMk id="11" creationId="{CDCD521B-5C9B-4CB2-925A-F0675B0C9CEC}"/>
          </ac:graphicFrameMkLst>
        </pc:graphicFrameChg>
        <pc:graphicFrameChg chg="del">
          <ac:chgData name="Alex Gillespie" userId="5b7eba83-43e1-46a7-b551-2f0b1f2fe677" providerId="ADAL" clId="{71B227A1-DB84-4F5E-B024-459FBE91DF3D}" dt="2022-02-21T08:08:11.140" v="73" actId="478"/>
          <ac:graphicFrameMkLst>
            <pc:docMk/>
            <pc:sldMk cId="2522194173" sldId="8593"/>
            <ac:graphicFrameMk id="12" creationId="{C43743EF-F78C-4BDB-8725-34882EB14573}"/>
          </ac:graphicFrameMkLst>
        </pc:graphicFrameChg>
      </pc:sldChg>
      <pc:sldChg chg="modSp mod setBg">
        <pc:chgData name="Alex Gillespie" userId="5b7eba83-43e1-46a7-b551-2f0b1f2fe677" providerId="ADAL" clId="{71B227A1-DB84-4F5E-B024-459FBE91DF3D}" dt="2022-02-24T02:29:51.138" v="330" actId="1076"/>
        <pc:sldMkLst>
          <pc:docMk/>
          <pc:sldMk cId="3796445148" sldId="8599"/>
        </pc:sldMkLst>
        <pc:spChg chg="mod">
          <ac:chgData name="Alex Gillespie" userId="5b7eba83-43e1-46a7-b551-2f0b1f2fe677" providerId="ADAL" clId="{71B227A1-DB84-4F5E-B024-459FBE91DF3D}" dt="2022-02-24T02:29:51.138" v="330" actId="1076"/>
          <ac:spMkLst>
            <pc:docMk/>
            <pc:sldMk cId="3796445148" sldId="8599"/>
            <ac:spMk id="4" creationId="{CF68282A-04AA-4115-80CF-A50E92A5CC59}"/>
          </ac:spMkLst>
        </pc:spChg>
        <pc:graphicFrameChg chg="mod modGraphic">
          <ac:chgData name="Alex Gillespie" userId="5b7eba83-43e1-46a7-b551-2f0b1f2fe677" providerId="ADAL" clId="{71B227A1-DB84-4F5E-B024-459FBE91DF3D}" dt="2022-02-21T07:45:25.643" v="62" actId="2164"/>
          <ac:graphicFrameMkLst>
            <pc:docMk/>
            <pc:sldMk cId="3796445148" sldId="8599"/>
            <ac:graphicFrameMk id="7" creationId="{51BCD468-BD2B-46D3-A99A-CAD24EEFAC71}"/>
          </ac:graphicFrameMkLst>
        </pc:graphicFrameChg>
      </pc:sldChg>
      <pc:sldChg chg="delSp modSp del mod">
        <pc:chgData name="Alex Gillespie" userId="5b7eba83-43e1-46a7-b551-2f0b1f2fe677" providerId="ADAL" clId="{71B227A1-DB84-4F5E-B024-459FBE91DF3D}" dt="2022-02-21T08:13:31.983" v="189" actId="47"/>
        <pc:sldMkLst>
          <pc:docMk/>
          <pc:sldMk cId="3724735054" sldId="8632"/>
        </pc:sldMkLst>
        <pc:spChg chg="del">
          <ac:chgData name="Alex Gillespie" userId="5b7eba83-43e1-46a7-b551-2f0b1f2fe677" providerId="ADAL" clId="{71B227A1-DB84-4F5E-B024-459FBE91DF3D}" dt="2022-02-21T08:10:47.113" v="128" actId="21"/>
          <ac:spMkLst>
            <pc:docMk/>
            <pc:sldMk cId="3724735054" sldId="8632"/>
            <ac:spMk id="7" creationId="{110EEF99-5789-4748-9706-A792F56CD488}"/>
          </ac:spMkLst>
        </pc:spChg>
        <pc:graphicFrameChg chg="del modGraphic">
          <ac:chgData name="Alex Gillespie" userId="5b7eba83-43e1-46a7-b551-2f0b1f2fe677" providerId="ADAL" clId="{71B227A1-DB84-4F5E-B024-459FBE91DF3D}" dt="2022-02-21T08:10:47.113" v="128" actId="21"/>
          <ac:graphicFrameMkLst>
            <pc:docMk/>
            <pc:sldMk cId="3724735054" sldId="8632"/>
            <ac:graphicFrameMk id="9" creationId="{F62A2EFB-E842-46D2-ACF8-C343489D694D}"/>
          </ac:graphicFrameMkLst>
        </pc:graphicFrameChg>
      </pc:sldChg>
    </pc:docChg>
  </pc:docChgLst>
  <pc:docChgLst>
    <pc:chgData name="Mike Reid" userId="S::mike.reid_aemo.com.au#ext#@financewa.onmicrosoft.com::e3b0258c-20df-4d85-9449-73e7116d35c5" providerId="AD" clId="Web-{36EB632C-1505-906D-8E5A-7CB7B446034A}"/>
    <pc:docChg chg="modSld">
      <pc:chgData name="Mike Reid" userId="S::mike.reid_aemo.com.au#ext#@financewa.onmicrosoft.com::e3b0258c-20df-4d85-9449-73e7116d35c5" providerId="AD" clId="Web-{36EB632C-1505-906D-8E5A-7CB7B446034A}" dt="2022-02-23T05:25:38.338" v="7" actId="20577"/>
      <pc:docMkLst>
        <pc:docMk/>
      </pc:docMkLst>
      <pc:sldChg chg="modSp">
        <pc:chgData name="Mike Reid" userId="S::mike.reid_aemo.com.au#ext#@financewa.onmicrosoft.com::e3b0258c-20df-4d85-9449-73e7116d35c5" providerId="AD" clId="Web-{36EB632C-1505-906D-8E5A-7CB7B446034A}" dt="2022-02-23T05:25:38.338" v="7" actId="20577"/>
        <pc:sldMkLst>
          <pc:docMk/>
          <pc:sldMk cId="981477602" sldId="556"/>
        </pc:sldMkLst>
        <pc:spChg chg="mod">
          <ac:chgData name="Mike Reid" userId="S::mike.reid_aemo.com.au#ext#@financewa.onmicrosoft.com::e3b0258c-20df-4d85-9449-73e7116d35c5" providerId="AD" clId="Web-{36EB632C-1505-906D-8E5A-7CB7B446034A}" dt="2022-02-23T05:25:38.338" v="7" actId="20577"/>
          <ac:spMkLst>
            <pc:docMk/>
            <pc:sldMk cId="981477602" sldId="556"/>
            <ac:spMk id="7" creationId="{2E98D20E-15AE-4A83-B3DD-6E279BB96857}"/>
          </ac:spMkLst>
        </pc:spChg>
      </pc:sldChg>
    </pc:docChg>
  </pc:docChgLst>
  <pc:docChgLst>
    <pc:chgData name="Mike Reid" userId="S::mike.reid_aemo.com.au#ext#@financewa.onmicrosoft.com::e3b0258c-20df-4d85-9449-73e7116d35c5" providerId="AD" clId="Web-{3639446A-1168-0FD7-2866-041CFC7BCE32}"/>
    <pc:docChg chg="modSld">
      <pc:chgData name="Mike Reid" userId="S::mike.reid_aemo.com.au#ext#@financewa.onmicrosoft.com::e3b0258c-20df-4d85-9449-73e7116d35c5" providerId="AD" clId="Web-{3639446A-1168-0FD7-2866-041CFC7BCE32}" dt="2022-03-11T03:03:58.634" v="10"/>
      <pc:docMkLst>
        <pc:docMk/>
      </pc:docMkLst>
      <pc:sldChg chg="modSp">
        <pc:chgData name="Mike Reid" userId="S::mike.reid_aemo.com.au#ext#@financewa.onmicrosoft.com::e3b0258c-20df-4d85-9449-73e7116d35c5" providerId="AD" clId="Web-{3639446A-1168-0FD7-2866-041CFC7BCE32}" dt="2022-03-11T03:03:58.634" v="10"/>
        <pc:sldMkLst>
          <pc:docMk/>
          <pc:sldMk cId="405250284" sldId="284"/>
        </pc:sldMkLst>
        <pc:graphicFrameChg chg="mod modGraphic">
          <ac:chgData name="Mike Reid" userId="S::mike.reid_aemo.com.au#ext#@financewa.onmicrosoft.com::e3b0258c-20df-4d85-9449-73e7116d35c5" providerId="AD" clId="Web-{3639446A-1168-0FD7-2866-041CFC7BCE32}" dt="2022-03-11T03:03:58.634" v="10"/>
          <ac:graphicFrameMkLst>
            <pc:docMk/>
            <pc:sldMk cId="405250284" sldId="284"/>
            <ac:graphicFrameMk id="5" creationId="{11596A83-D6C2-A44C-B3BE-81B76D5E2588}"/>
          </ac:graphicFrameMkLst>
        </pc:graphicFrameChg>
      </pc:sldChg>
      <pc:sldChg chg="modSp">
        <pc:chgData name="Mike Reid" userId="S::mike.reid_aemo.com.au#ext#@financewa.onmicrosoft.com::e3b0258c-20df-4d85-9449-73e7116d35c5" providerId="AD" clId="Web-{3639446A-1168-0FD7-2866-041CFC7BCE32}" dt="2022-03-11T03:03:37.056" v="4" actId="20577"/>
        <pc:sldMkLst>
          <pc:docMk/>
          <pc:sldMk cId="1671777923" sldId="296"/>
        </pc:sldMkLst>
        <pc:spChg chg="mod">
          <ac:chgData name="Mike Reid" userId="S::mike.reid_aemo.com.au#ext#@financewa.onmicrosoft.com::e3b0258c-20df-4d85-9449-73e7116d35c5" providerId="AD" clId="Web-{3639446A-1168-0FD7-2866-041CFC7BCE32}" dt="2022-03-11T03:03:34.227" v="0" actId="20577"/>
          <ac:spMkLst>
            <pc:docMk/>
            <pc:sldMk cId="1671777923" sldId="296"/>
            <ac:spMk id="3" creationId="{34203490-668C-4D02-BDA4-FF8EEDF47192}"/>
          </ac:spMkLst>
        </pc:spChg>
        <pc:spChg chg="mod">
          <ac:chgData name="Mike Reid" userId="S::mike.reid_aemo.com.au#ext#@financewa.onmicrosoft.com::e3b0258c-20df-4d85-9449-73e7116d35c5" providerId="AD" clId="Web-{3639446A-1168-0FD7-2866-041CFC7BCE32}" dt="2022-03-11T03:03:37.056" v="4" actId="20577"/>
          <ac:spMkLst>
            <pc:docMk/>
            <pc:sldMk cId="1671777923" sldId="296"/>
            <ac:spMk id="5" creationId="{DA2D3425-65F8-4B06-BA35-52A3E71C5801}"/>
          </ac:spMkLst>
        </pc:spChg>
      </pc:sldChg>
    </pc:docChg>
  </pc:docChgLst>
  <pc:docChgLst>
    <pc:chgData name="Alex Gillespie" userId="S::alex.gillespie_aemo.com.au#ext#@financewa.onmicrosoft.com::1759247b-6e1f-4529-9ff1-37a63187ef9f" providerId="AD" clId="Web-{D247471B-C456-C8B0-277C-9F7EAAFCCEB5}"/>
    <pc:docChg chg="modSld">
      <pc:chgData name="Alex Gillespie" userId="S::alex.gillespie_aemo.com.au#ext#@financewa.onmicrosoft.com::1759247b-6e1f-4529-9ff1-37a63187ef9f" providerId="AD" clId="Web-{D247471B-C456-C8B0-277C-9F7EAAFCCEB5}" dt="2022-04-28T01:27:25.399" v="31"/>
      <pc:docMkLst>
        <pc:docMk/>
      </pc:docMkLst>
      <pc:sldChg chg="modSp">
        <pc:chgData name="Alex Gillespie" userId="S::alex.gillespie_aemo.com.au#ext#@financewa.onmicrosoft.com::1759247b-6e1f-4529-9ff1-37a63187ef9f" providerId="AD" clId="Web-{D247471B-C456-C8B0-277C-9F7EAAFCCEB5}" dt="2022-04-28T01:27:17.617" v="11" actId="20577"/>
        <pc:sldMkLst>
          <pc:docMk/>
          <pc:sldMk cId="1151360481" sldId="8591"/>
        </pc:sldMkLst>
        <pc:spChg chg="mod">
          <ac:chgData name="Alex Gillespie" userId="S::alex.gillespie_aemo.com.au#ext#@financewa.onmicrosoft.com::1759247b-6e1f-4529-9ff1-37a63187ef9f" providerId="AD" clId="Web-{D247471B-C456-C8B0-277C-9F7EAAFCCEB5}" dt="2022-04-28T01:27:17.617" v="11" actId="20577"/>
          <ac:spMkLst>
            <pc:docMk/>
            <pc:sldMk cId="1151360481" sldId="8591"/>
            <ac:spMk id="4" creationId="{797F3628-8C97-564D-A19D-CC2EC559C4DF}"/>
          </ac:spMkLst>
        </pc:spChg>
      </pc:sldChg>
      <pc:sldChg chg="modSp">
        <pc:chgData name="Alex Gillespie" userId="S::alex.gillespie_aemo.com.au#ext#@financewa.onmicrosoft.com::1759247b-6e1f-4529-9ff1-37a63187ef9f" providerId="AD" clId="Web-{D247471B-C456-C8B0-277C-9F7EAAFCCEB5}" dt="2022-04-28T01:27:25.399" v="31"/>
        <pc:sldMkLst>
          <pc:docMk/>
          <pc:sldMk cId="2522194173" sldId="8593"/>
        </pc:sldMkLst>
        <pc:graphicFrameChg chg="mod modGraphic">
          <ac:chgData name="Alex Gillespie" userId="S::alex.gillespie_aemo.com.au#ext#@financewa.onmicrosoft.com::1759247b-6e1f-4529-9ff1-37a63187ef9f" providerId="AD" clId="Web-{D247471B-C456-C8B0-277C-9F7EAAFCCEB5}" dt="2022-04-28T01:27:25.399" v="31"/>
          <ac:graphicFrameMkLst>
            <pc:docMk/>
            <pc:sldMk cId="2522194173" sldId="8593"/>
            <ac:graphicFrameMk id="11" creationId="{CDCD521B-5C9B-4CB2-925A-F0675B0C9CEC}"/>
          </ac:graphicFrameMkLst>
        </pc:graphicFrameChg>
      </pc:sldChg>
    </pc:docChg>
  </pc:docChgLst>
  <pc:docChgLst>
    <pc:chgData name="Alex Gillespie" userId="5b7eba83-43e1-46a7-b551-2f0b1f2fe677" providerId="ADAL" clId="{8F158200-ED28-4206-AD63-A2BE863753C4}"/>
    <pc:docChg chg="custSel modSld">
      <pc:chgData name="Alex Gillespie" userId="5b7eba83-43e1-46a7-b551-2f0b1f2fe677" providerId="ADAL" clId="{8F158200-ED28-4206-AD63-A2BE863753C4}" dt="2022-04-26T08:26:16.515" v="417"/>
      <pc:docMkLst>
        <pc:docMk/>
      </pc:docMkLst>
      <pc:sldChg chg="modSp mod">
        <pc:chgData name="Alex Gillespie" userId="5b7eba83-43e1-46a7-b551-2f0b1f2fe677" providerId="ADAL" clId="{8F158200-ED28-4206-AD63-A2BE863753C4}" dt="2022-04-26T03:32:43.756" v="127" actId="20577"/>
        <pc:sldMkLst>
          <pc:docMk/>
          <pc:sldMk cId="1151360481" sldId="8591"/>
        </pc:sldMkLst>
        <pc:spChg chg="mod">
          <ac:chgData name="Alex Gillespie" userId="5b7eba83-43e1-46a7-b551-2f0b1f2fe677" providerId="ADAL" clId="{8F158200-ED28-4206-AD63-A2BE863753C4}" dt="2022-04-26T03:32:43.756" v="127" actId="20577"/>
          <ac:spMkLst>
            <pc:docMk/>
            <pc:sldMk cId="1151360481" sldId="8591"/>
            <ac:spMk id="4" creationId="{797F3628-8C97-564D-A19D-CC2EC559C4DF}"/>
          </ac:spMkLst>
        </pc:spChg>
      </pc:sldChg>
      <pc:sldChg chg="modSp mod setBg">
        <pc:chgData name="Alex Gillespie" userId="5b7eba83-43e1-46a7-b551-2f0b1f2fe677" providerId="ADAL" clId="{8F158200-ED28-4206-AD63-A2BE863753C4}" dt="2022-04-26T08:26:16.515" v="417"/>
        <pc:sldMkLst>
          <pc:docMk/>
          <pc:sldMk cId="2522194173" sldId="8593"/>
        </pc:sldMkLst>
        <pc:spChg chg="mod">
          <ac:chgData name="Alex Gillespie" userId="5b7eba83-43e1-46a7-b551-2f0b1f2fe677" providerId="ADAL" clId="{8F158200-ED28-4206-AD63-A2BE863753C4}" dt="2022-04-26T08:22:50.572" v="321" actId="1036"/>
          <ac:spMkLst>
            <pc:docMk/>
            <pc:sldMk cId="2522194173" sldId="8593"/>
            <ac:spMk id="7" creationId="{DCFED65C-10E9-4204-A625-E297F8530179}"/>
          </ac:spMkLst>
        </pc:spChg>
        <pc:graphicFrameChg chg="mod modGraphic">
          <ac:chgData name="Alex Gillespie" userId="5b7eba83-43e1-46a7-b551-2f0b1f2fe677" providerId="ADAL" clId="{8F158200-ED28-4206-AD63-A2BE863753C4}" dt="2022-04-26T08:26:11.080" v="416" actId="20577"/>
          <ac:graphicFrameMkLst>
            <pc:docMk/>
            <pc:sldMk cId="2522194173" sldId="8593"/>
            <ac:graphicFrameMk id="9" creationId="{07F8FAF3-9F10-4E2C-8FFD-39AB3C696C64}"/>
          </ac:graphicFrameMkLst>
        </pc:graphicFrameChg>
        <pc:graphicFrameChg chg="mod modGraphic">
          <ac:chgData name="Alex Gillespie" userId="5b7eba83-43e1-46a7-b551-2f0b1f2fe677" providerId="ADAL" clId="{8F158200-ED28-4206-AD63-A2BE863753C4}" dt="2022-04-26T08:23:07.522" v="355" actId="20577"/>
          <ac:graphicFrameMkLst>
            <pc:docMk/>
            <pc:sldMk cId="2522194173" sldId="8593"/>
            <ac:graphicFrameMk id="11" creationId="{CDCD521B-5C9B-4CB2-925A-F0675B0C9CEC}"/>
          </ac:graphicFrameMkLst>
        </pc:graphicFrameChg>
      </pc:sldChg>
      <pc:sldChg chg="modSp mod setBg">
        <pc:chgData name="Alex Gillespie" userId="5b7eba83-43e1-46a7-b551-2f0b1f2fe677" providerId="ADAL" clId="{8F158200-ED28-4206-AD63-A2BE863753C4}" dt="2022-04-26T08:20:03.637" v="212"/>
        <pc:sldMkLst>
          <pc:docMk/>
          <pc:sldMk cId="3796445148" sldId="8599"/>
        </pc:sldMkLst>
        <pc:spChg chg="mod">
          <ac:chgData name="Alex Gillespie" userId="5b7eba83-43e1-46a7-b551-2f0b1f2fe677" providerId="ADAL" clId="{8F158200-ED28-4206-AD63-A2BE863753C4}" dt="2022-04-26T08:19:45.356" v="187" actId="1035"/>
          <ac:spMkLst>
            <pc:docMk/>
            <pc:sldMk cId="3796445148" sldId="8599"/>
            <ac:spMk id="5" creationId="{E4223AB2-3428-46CB-B8AA-5D83750A55CC}"/>
          </ac:spMkLst>
        </pc:spChg>
        <pc:graphicFrameChg chg="mod modGraphic">
          <ac:chgData name="Alex Gillespie" userId="5b7eba83-43e1-46a7-b551-2f0b1f2fe677" providerId="ADAL" clId="{8F158200-ED28-4206-AD63-A2BE863753C4}" dt="2022-04-26T08:19:52.930" v="211" actId="1036"/>
          <ac:graphicFrameMkLst>
            <pc:docMk/>
            <pc:sldMk cId="3796445148" sldId="8599"/>
            <ac:graphicFrameMk id="7" creationId="{51BCD468-BD2B-46D3-A99A-CAD24EEFAC71}"/>
          </ac:graphicFrameMkLst>
        </pc:graphicFrameChg>
      </pc:sldChg>
    </pc:docChg>
  </pc:docChgLst>
  <pc:docChgLst>
    <pc:chgData name="Mike Reid" userId="e1698ce8-69b5-4f8f-9daa-2eaec1f8ef38" providerId="ADAL" clId="{AE546266-0BD9-43F8-A002-61A1890037F9}"/>
    <pc:docChg chg="undo custSel addSld delSld modSld sldOrd">
      <pc:chgData name="Mike Reid" userId="e1698ce8-69b5-4f8f-9daa-2eaec1f8ef38" providerId="ADAL" clId="{AE546266-0BD9-43F8-A002-61A1890037F9}" dt="2022-04-27T03:29:54.543" v="1497" actId="208"/>
      <pc:docMkLst>
        <pc:docMk/>
      </pc:docMkLst>
      <pc:sldChg chg="modSp mod">
        <pc:chgData name="Mike Reid" userId="e1698ce8-69b5-4f8f-9daa-2eaec1f8ef38" providerId="ADAL" clId="{AE546266-0BD9-43F8-A002-61A1890037F9}" dt="2022-04-26T01:41:58.333" v="289" actId="20577"/>
        <pc:sldMkLst>
          <pc:docMk/>
          <pc:sldMk cId="405250284" sldId="284"/>
        </pc:sldMkLst>
        <pc:graphicFrameChg chg="modGraphic">
          <ac:chgData name="Mike Reid" userId="e1698ce8-69b5-4f8f-9daa-2eaec1f8ef38" providerId="ADAL" clId="{AE546266-0BD9-43F8-A002-61A1890037F9}" dt="2022-04-26T01:41:58.333" v="289" actId="20577"/>
          <ac:graphicFrameMkLst>
            <pc:docMk/>
            <pc:sldMk cId="405250284" sldId="284"/>
            <ac:graphicFrameMk id="5" creationId="{11596A83-D6C2-A44C-B3BE-81B76D5E2588}"/>
          </ac:graphicFrameMkLst>
        </pc:graphicFrameChg>
      </pc:sldChg>
      <pc:sldChg chg="modSp mod">
        <pc:chgData name="Mike Reid" userId="e1698ce8-69b5-4f8f-9daa-2eaec1f8ef38" providerId="ADAL" clId="{AE546266-0BD9-43F8-A002-61A1890037F9}" dt="2022-04-26T01:43:24.533" v="308" actId="13926"/>
        <pc:sldMkLst>
          <pc:docMk/>
          <pc:sldMk cId="2124149820" sldId="561"/>
        </pc:sldMkLst>
        <pc:spChg chg="mod">
          <ac:chgData name="Mike Reid" userId="e1698ce8-69b5-4f8f-9daa-2eaec1f8ef38" providerId="ADAL" clId="{AE546266-0BD9-43F8-A002-61A1890037F9}" dt="2022-04-26T01:43:24.533" v="308" actId="13926"/>
          <ac:spMkLst>
            <pc:docMk/>
            <pc:sldMk cId="2124149820" sldId="561"/>
            <ac:spMk id="3" creationId="{24739515-8493-4AEB-BD1F-85DF96D90763}"/>
          </ac:spMkLst>
        </pc:spChg>
      </pc:sldChg>
      <pc:sldChg chg="modSp mod ord">
        <pc:chgData name="Mike Reid" userId="e1698ce8-69b5-4f8f-9daa-2eaec1f8ef38" providerId="ADAL" clId="{AE546266-0BD9-43F8-A002-61A1890037F9}" dt="2022-04-26T01:38:24.308" v="179"/>
        <pc:sldMkLst>
          <pc:docMk/>
          <pc:sldMk cId="769564129" sldId="8638"/>
        </pc:sldMkLst>
        <pc:spChg chg="mod">
          <ac:chgData name="Mike Reid" userId="e1698ce8-69b5-4f8f-9daa-2eaec1f8ef38" providerId="ADAL" clId="{AE546266-0BD9-43F8-A002-61A1890037F9}" dt="2022-04-26T01:36:35.709" v="102" actId="20577"/>
          <ac:spMkLst>
            <pc:docMk/>
            <pc:sldMk cId="769564129" sldId="8638"/>
            <ac:spMk id="3" creationId="{2C2E1BF5-83F0-5647-844D-B99EAB48ED60}"/>
          </ac:spMkLst>
        </pc:spChg>
        <pc:spChg chg="mod">
          <ac:chgData name="Mike Reid" userId="e1698ce8-69b5-4f8f-9daa-2eaec1f8ef38" providerId="ADAL" clId="{AE546266-0BD9-43F8-A002-61A1890037F9}" dt="2022-04-26T01:36:09.604" v="76" actId="6549"/>
          <ac:spMkLst>
            <pc:docMk/>
            <pc:sldMk cId="769564129" sldId="8638"/>
            <ac:spMk id="4" creationId="{797F3628-8C97-564D-A19D-CC2EC559C4DF}"/>
          </ac:spMkLst>
        </pc:spChg>
      </pc:sldChg>
      <pc:sldChg chg="delSp modSp del">
        <pc:chgData name="Mike Reid" userId="e1698ce8-69b5-4f8f-9daa-2eaec1f8ef38" providerId="ADAL" clId="{AE546266-0BD9-43F8-A002-61A1890037F9}" dt="2022-04-26T01:38:01.807" v="177" actId="2696"/>
        <pc:sldMkLst>
          <pc:docMk/>
          <pc:sldMk cId="2821754848" sldId="8639"/>
        </pc:sldMkLst>
        <pc:picChg chg="del mod">
          <ac:chgData name="Mike Reid" userId="e1698ce8-69b5-4f8f-9daa-2eaec1f8ef38" providerId="ADAL" clId="{AE546266-0BD9-43F8-A002-61A1890037F9}" dt="2022-04-26T01:37:32.567" v="171" actId="21"/>
          <ac:picMkLst>
            <pc:docMk/>
            <pc:sldMk cId="2821754848" sldId="8639"/>
            <ac:picMk id="1026" creationId="{4CA4B3B7-DA7B-49E1-B4D1-457160EDFB76}"/>
          </ac:picMkLst>
        </pc:picChg>
      </pc:sldChg>
      <pc:sldChg chg="addSp delSp modSp add mod ord">
        <pc:chgData name="Mike Reid" userId="e1698ce8-69b5-4f8f-9daa-2eaec1f8ef38" providerId="ADAL" clId="{AE546266-0BD9-43F8-A002-61A1890037F9}" dt="2022-04-27T03:11:03.027" v="357" actId="1076"/>
        <pc:sldMkLst>
          <pc:docMk/>
          <pc:sldMk cId="25801135" sldId="8640"/>
        </pc:sldMkLst>
        <pc:spChg chg="mod">
          <ac:chgData name="Mike Reid" userId="e1698ce8-69b5-4f8f-9daa-2eaec1f8ef38" providerId="ADAL" clId="{AE546266-0BD9-43F8-A002-61A1890037F9}" dt="2022-04-27T03:11:03.027" v="357" actId="1076"/>
          <ac:spMkLst>
            <pc:docMk/>
            <pc:sldMk cId="25801135" sldId="8640"/>
            <ac:spMk id="2" creationId="{1A840A92-AD57-4D13-9B9B-643572C7E00F}"/>
          </ac:spMkLst>
        </pc:spChg>
        <pc:spChg chg="mod">
          <ac:chgData name="Mike Reid" userId="e1698ce8-69b5-4f8f-9daa-2eaec1f8ef38" providerId="ADAL" clId="{AE546266-0BD9-43F8-A002-61A1890037F9}" dt="2022-04-26T01:36:51.789" v="103"/>
          <ac:spMkLst>
            <pc:docMk/>
            <pc:sldMk cId="25801135" sldId="8640"/>
            <ac:spMk id="25" creationId="{83A9EB11-88DC-4E71-B605-208AC4429D97}"/>
          </ac:spMkLst>
        </pc:spChg>
        <pc:picChg chg="add del mod">
          <ac:chgData name="Mike Reid" userId="e1698ce8-69b5-4f8f-9daa-2eaec1f8ef38" providerId="ADAL" clId="{AE546266-0BD9-43F8-A002-61A1890037F9}" dt="2022-04-27T03:11:01.722" v="356" actId="478"/>
          <ac:picMkLst>
            <pc:docMk/>
            <pc:sldMk cId="25801135" sldId="8640"/>
            <ac:picMk id="5" creationId="{7C7FA09B-41E0-4F8E-9A77-15A4AB62F682}"/>
          </ac:picMkLst>
        </pc:picChg>
      </pc:sldChg>
      <pc:sldChg chg="addSp delSp modSp new mod">
        <pc:chgData name="Mike Reid" userId="e1698ce8-69b5-4f8f-9daa-2eaec1f8ef38" providerId="ADAL" clId="{AE546266-0BD9-43F8-A002-61A1890037F9}" dt="2022-04-27T03:29:54.543" v="1497" actId="208"/>
        <pc:sldMkLst>
          <pc:docMk/>
          <pc:sldMk cId="1519141924" sldId="8641"/>
        </pc:sldMkLst>
        <pc:spChg chg="mod">
          <ac:chgData name="Mike Reid" userId="e1698ce8-69b5-4f8f-9daa-2eaec1f8ef38" providerId="ADAL" clId="{AE546266-0BD9-43F8-A002-61A1890037F9}" dt="2022-04-27T03:26:33.048" v="1397" actId="6549"/>
          <ac:spMkLst>
            <pc:docMk/>
            <pc:sldMk cId="1519141924" sldId="8641"/>
            <ac:spMk id="3" creationId="{2DEF3D89-7B07-47A1-A5B9-6F17117A866B}"/>
          </ac:spMkLst>
        </pc:spChg>
        <pc:spChg chg="mod">
          <ac:chgData name="Mike Reid" userId="e1698ce8-69b5-4f8f-9daa-2eaec1f8ef38" providerId="ADAL" clId="{AE546266-0BD9-43F8-A002-61A1890037F9}" dt="2022-04-27T03:15:40.019" v="365" actId="27636"/>
          <ac:spMkLst>
            <pc:docMk/>
            <pc:sldMk cId="1519141924" sldId="8641"/>
            <ac:spMk id="4" creationId="{FBEBCBDB-1B83-4B6E-85D3-64C8795A7685}"/>
          </ac:spMkLst>
        </pc:spChg>
        <pc:spChg chg="del">
          <ac:chgData name="Mike Reid" userId="e1698ce8-69b5-4f8f-9daa-2eaec1f8ef38" providerId="ADAL" clId="{AE546266-0BD9-43F8-A002-61A1890037F9}" dt="2022-04-27T03:26:45.836" v="1398" actId="478"/>
          <ac:spMkLst>
            <pc:docMk/>
            <pc:sldMk cId="1519141924" sldId="8641"/>
            <ac:spMk id="5" creationId="{1BC8C358-65DC-4983-B86B-875B3269F962}"/>
          </ac:spMkLst>
        </pc:spChg>
        <pc:spChg chg="add mod">
          <ac:chgData name="Mike Reid" userId="e1698ce8-69b5-4f8f-9daa-2eaec1f8ef38" providerId="ADAL" clId="{AE546266-0BD9-43F8-A002-61A1890037F9}" dt="2022-04-27T03:29:54.543" v="1497" actId="208"/>
          <ac:spMkLst>
            <pc:docMk/>
            <pc:sldMk cId="1519141924" sldId="8641"/>
            <ac:spMk id="6" creationId="{F6A6E359-97A0-4B06-90E1-7B422D16E0A4}"/>
          </ac:spMkLst>
        </pc:spChg>
      </pc:sldChg>
      <pc:sldChg chg="delSp modSp add mod">
        <pc:chgData name="Mike Reid" userId="e1698ce8-69b5-4f8f-9daa-2eaec1f8ef38" providerId="ADAL" clId="{AE546266-0BD9-43F8-A002-61A1890037F9}" dt="2022-04-27T03:15:30.329" v="363" actId="478"/>
        <pc:sldMkLst>
          <pc:docMk/>
          <pc:sldMk cId="4178898504" sldId="8642"/>
        </pc:sldMkLst>
        <pc:spChg chg="mod">
          <ac:chgData name="Mike Reid" userId="e1698ce8-69b5-4f8f-9daa-2eaec1f8ef38" providerId="ADAL" clId="{AE546266-0BD9-43F8-A002-61A1890037F9}" dt="2022-04-27T03:15:26.205" v="362" actId="20577"/>
          <ac:spMkLst>
            <pc:docMk/>
            <pc:sldMk cId="4178898504" sldId="8642"/>
            <ac:spMk id="3" creationId="{2C2E1BF5-83F0-5647-844D-B99EAB48ED60}"/>
          </ac:spMkLst>
        </pc:spChg>
        <pc:spChg chg="del">
          <ac:chgData name="Mike Reid" userId="e1698ce8-69b5-4f8f-9daa-2eaec1f8ef38" providerId="ADAL" clId="{AE546266-0BD9-43F8-A002-61A1890037F9}" dt="2022-04-27T03:15:30.329" v="363" actId="478"/>
          <ac:spMkLst>
            <pc:docMk/>
            <pc:sldMk cId="4178898504" sldId="8642"/>
            <ac:spMk id="5" creationId="{528196E2-7FF0-4009-8516-C340326F645A}"/>
          </ac:spMkLst>
        </pc:spChg>
      </pc:sldChg>
    </pc:docChg>
  </pc:docChgLst>
  <pc:docChgLst>
    <pc:chgData name="Guzeleva, Dora" userId="8b6d61ed-c3dd-4159-b1b7-010895a2fb27" providerId="ADAL" clId="{4E687CB4-B2B5-4366-9BC8-AD552B549493}"/>
    <pc:docChg chg="custSel modSld">
      <pc:chgData name="Guzeleva, Dora" userId="8b6d61ed-c3dd-4159-b1b7-010895a2fb27" providerId="ADAL" clId="{4E687CB4-B2B5-4366-9BC8-AD552B549493}" dt="2022-03-24T01:03:52.523" v="1068" actId="20577"/>
      <pc:docMkLst>
        <pc:docMk/>
      </pc:docMkLst>
      <pc:sldChg chg="modSp mod setBg">
        <pc:chgData name="Guzeleva, Dora" userId="8b6d61ed-c3dd-4159-b1b7-010895a2fb27" providerId="ADAL" clId="{4E687CB4-B2B5-4366-9BC8-AD552B549493}" dt="2022-03-24T00:51:09.301" v="65"/>
        <pc:sldMkLst>
          <pc:docMk/>
          <pc:sldMk cId="3599349776" sldId="299"/>
        </pc:sldMkLst>
        <pc:graphicFrameChg chg="mod modGraphic">
          <ac:chgData name="Guzeleva, Dora" userId="8b6d61ed-c3dd-4159-b1b7-010895a2fb27" providerId="ADAL" clId="{4E687CB4-B2B5-4366-9BC8-AD552B549493}" dt="2022-03-24T00:50:49.893" v="64"/>
          <ac:graphicFrameMkLst>
            <pc:docMk/>
            <pc:sldMk cId="3599349776" sldId="299"/>
            <ac:graphicFrameMk id="12" creationId="{BABE64E2-4067-4C58-8AA9-BC313BF0AC48}"/>
          </ac:graphicFrameMkLst>
        </pc:graphicFrameChg>
      </pc:sldChg>
      <pc:sldChg chg="modSp mod">
        <pc:chgData name="Guzeleva, Dora" userId="8b6d61ed-c3dd-4159-b1b7-010895a2fb27" providerId="ADAL" clId="{4E687CB4-B2B5-4366-9BC8-AD552B549493}" dt="2022-03-24T01:01:50.452" v="1025" actId="6549"/>
        <pc:sldMkLst>
          <pc:docMk/>
          <pc:sldMk cId="3268288812" sldId="8632"/>
        </pc:sldMkLst>
        <pc:spChg chg="mod">
          <ac:chgData name="Guzeleva, Dora" userId="8b6d61ed-c3dd-4159-b1b7-010895a2fb27" providerId="ADAL" clId="{4E687CB4-B2B5-4366-9BC8-AD552B549493}" dt="2022-03-24T01:01:30.354" v="968" actId="20577"/>
          <ac:spMkLst>
            <pc:docMk/>
            <pc:sldMk cId="3268288812" sldId="8632"/>
            <ac:spMk id="3" creationId="{2C2E1BF5-83F0-5647-844D-B99EAB48ED60}"/>
          </ac:spMkLst>
        </pc:spChg>
        <pc:spChg chg="mod">
          <ac:chgData name="Guzeleva, Dora" userId="8b6d61ed-c3dd-4159-b1b7-010895a2fb27" providerId="ADAL" clId="{4E687CB4-B2B5-4366-9BC8-AD552B549493}" dt="2022-03-24T01:01:50.452" v="1025" actId="6549"/>
          <ac:spMkLst>
            <pc:docMk/>
            <pc:sldMk cId="3268288812" sldId="8632"/>
            <ac:spMk id="4" creationId="{797F3628-8C97-564D-A19D-CC2EC559C4DF}"/>
          </ac:spMkLst>
        </pc:spChg>
      </pc:sldChg>
      <pc:sldChg chg="addSp delSp modSp mod setBg">
        <pc:chgData name="Guzeleva, Dora" userId="8b6d61ed-c3dd-4159-b1b7-010895a2fb27" providerId="ADAL" clId="{4E687CB4-B2B5-4366-9BC8-AD552B549493}" dt="2022-03-24T01:03:52.523" v="1068" actId="20577"/>
        <pc:sldMkLst>
          <pc:docMk/>
          <pc:sldMk cId="3146032407" sldId="8633"/>
        </pc:sldMkLst>
        <pc:spChg chg="add mod">
          <ac:chgData name="Guzeleva, Dora" userId="8b6d61ed-c3dd-4159-b1b7-010895a2fb27" providerId="ADAL" clId="{4E687CB4-B2B5-4366-9BC8-AD552B549493}" dt="2022-03-24T00:52:37.842" v="91" actId="6549"/>
          <ac:spMkLst>
            <pc:docMk/>
            <pc:sldMk cId="3146032407" sldId="8633"/>
            <ac:spMk id="4" creationId="{DE38AAFC-26CA-44C3-99D1-4F414B6D34F0}"/>
          </ac:spMkLst>
        </pc:spChg>
        <pc:spChg chg="del">
          <ac:chgData name="Guzeleva, Dora" userId="8b6d61ed-c3dd-4159-b1b7-010895a2fb27" providerId="ADAL" clId="{4E687CB4-B2B5-4366-9BC8-AD552B549493}" dt="2022-03-24T00:51:46.929" v="68" actId="478"/>
          <ac:spMkLst>
            <pc:docMk/>
            <pc:sldMk cId="3146032407" sldId="8633"/>
            <ac:spMk id="5" creationId="{0634DC97-23BA-4A20-A842-9B501D0B9EFF}"/>
          </ac:spMkLst>
        </pc:spChg>
        <pc:spChg chg="add mod">
          <ac:chgData name="Guzeleva, Dora" userId="8b6d61ed-c3dd-4159-b1b7-010895a2fb27" providerId="ADAL" clId="{4E687CB4-B2B5-4366-9BC8-AD552B549493}" dt="2022-03-24T01:03:52.523" v="1068" actId="20577"/>
          <ac:spMkLst>
            <pc:docMk/>
            <pc:sldMk cId="3146032407" sldId="8633"/>
            <ac:spMk id="6" creationId="{F489566F-7C53-47B6-B33E-488591BEB1F8}"/>
          </ac:spMkLst>
        </pc:spChg>
      </pc:sldChg>
    </pc:docChg>
  </pc:docChgLst>
  <pc:docChgLst>
    <pc:chgData name="Mike" userId="e1698ce8-69b5-4f8f-9daa-2eaec1f8ef38" providerId="ADAL" clId="{7B5DB742-39B7-47BD-B834-D267A76385AC}"/>
    <pc:docChg chg="undo custSel addSld modSld">
      <pc:chgData name="Mike" userId="e1698ce8-69b5-4f8f-9daa-2eaec1f8ef38" providerId="ADAL" clId="{7B5DB742-39B7-47BD-B834-D267A76385AC}" dt="2022-02-22T07:00:39.257" v="346" actId="20577"/>
      <pc:docMkLst>
        <pc:docMk/>
      </pc:docMkLst>
      <pc:sldChg chg="modSp mod">
        <pc:chgData name="Mike" userId="e1698ce8-69b5-4f8f-9daa-2eaec1f8ef38" providerId="ADAL" clId="{7B5DB742-39B7-47BD-B834-D267A76385AC}" dt="2022-02-22T07:00:39.257" v="346" actId="20577"/>
        <pc:sldMkLst>
          <pc:docMk/>
          <pc:sldMk cId="981477602" sldId="556"/>
        </pc:sldMkLst>
        <pc:spChg chg="mod">
          <ac:chgData name="Mike" userId="e1698ce8-69b5-4f8f-9daa-2eaec1f8ef38" providerId="ADAL" clId="{7B5DB742-39B7-47BD-B834-D267A76385AC}" dt="2022-02-22T07:00:26.425" v="345" actId="27636"/>
          <ac:spMkLst>
            <pc:docMk/>
            <pc:sldMk cId="981477602" sldId="556"/>
            <ac:spMk id="4" creationId="{6C1FED81-1884-4B56-9662-5D5B99EC6B55}"/>
          </ac:spMkLst>
        </pc:spChg>
        <pc:spChg chg="mod">
          <ac:chgData name="Mike" userId="e1698ce8-69b5-4f8f-9daa-2eaec1f8ef38" providerId="ADAL" clId="{7B5DB742-39B7-47BD-B834-D267A76385AC}" dt="2022-02-22T07:00:39.257" v="346" actId="20577"/>
          <ac:spMkLst>
            <pc:docMk/>
            <pc:sldMk cId="981477602" sldId="556"/>
            <ac:spMk id="7" creationId="{2E98D20E-15AE-4A83-B3DD-6E279BB96857}"/>
          </ac:spMkLst>
        </pc:spChg>
        <pc:spChg chg="mod">
          <ac:chgData name="Mike" userId="e1698ce8-69b5-4f8f-9daa-2eaec1f8ef38" providerId="ADAL" clId="{7B5DB742-39B7-47BD-B834-D267A76385AC}" dt="2022-02-22T07:00:21.090" v="340" actId="14100"/>
          <ac:spMkLst>
            <pc:docMk/>
            <pc:sldMk cId="981477602" sldId="556"/>
            <ac:spMk id="8" creationId="{2A52D8E0-E074-46B1-8C18-D1B0A1934A71}"/>
          </ac:spMkLst>
        </pc:spChg>
      </pc:sldChg>
      <pc:sldChg chg="modSp mod">
        <pc:chgData name="Mike" userId="e1698ce8-69b5-4f8f-9daa-2eaec1f8ef38" providerId="ADAL" clId="{7B5DB742-39B7-47BD-B834-D267A76385AC}" dt="2022-02-22T02:05:37.988" v="132" actId="13926"/>
        <pc:sldMkLst>
          <pc:docMk/>
          <pc:sldMk cId="2522194173" sldId="8593"/>
        </pc:sldMkLst>
        <pc:graphicFrameChg chg="mod modGraphic">
          <ac:chgData name="Mike" userId="e1698ce8-69b5-4f8f-9daa-2eaec1f8ef38" providerId="ADAL" clId="{7B5DB742-39B7-47BD-B834-D267A76385AC}" dt="2022-02-22T02:05:32.950" v="129" actId="13926"/>
          <ac:graphicFrameMkLst>
            <pc:docMk/>
            <pc:sldMk cId="2522194173" sldId="8593"/>
            <ac:graphicFrameMk id="9" creationId="{07F8FAF3-9F10-4E2C-8FFD-39AB3C696C64}"/>
          </ac:graphicFrameMkLst>
        </pc:graphicFrameChg>
        <pc:graphicFrameChg chg="modGraphic">
          <ac:chgData name="Mike" userId="e1698ce8-69b5-4f8f-9daa-2eaec1f8ef38" providerId="ADAL" clId="{7B5DB742-39B7-47BD-B834-D267A76385AC}" dt="2022-02-22T02:05:37.988" v="132" actId="13926"/>
          <ac:graphicFrameMkLst>
            <pc:docMk/>
            <pc:sldMk cId="2522194173" sldId="8593"/>
            <ac:graphicFrameMk id="11" creationId="{CDCD521B-5C9B-4CB2-925A-F0675B0C9CEC}"/>
          </ac:graphicFrameMkLst>
        </pc:graphicFrameChg>
      </pc:sldChg>
      <pc:sldChg chg="addSp delSp modSp new mod">
        <pc:chgData name="Mike" userId="e1698ce8-69b5-4f8f-9daa-2eaec1f8ef38" providerId="ADAL" clId="{7B5DB742-39B7-47BD-B834-D267A76385AC}" dt="2022-02-22T02:06:40.150" v="177" actId="1076"/>
        <pc:sldMkLst>
          <pc:docMk/>
          <pc:sldMk cId="3146032407" sldId="8633"/>
        </pc:sldMkLst>
        <pc:spChg chg="del mod">
          <ac:chgData name="Mike" userId="e1698ce8-69b5-4f8f-9daa-2eaec1f8ef38" providerId="ADAL" clId="{7B5DB742-39B7-47BD-B834-D267A76385AC}" dt="2022-02-22T02:06:06.101" v="136" actId="478"/>
          <ac:spMkLst>
            <pc:docMk/>
            <pc:sldMk cId="3146032407" sldId="8633"/>
            <ac:spMk id="3" creationId="{5B13A7BF-80C7-4657-B8FD-7243F191394A}"/>
          </ac:spMkLst>
        </pc:spChg>
        <pc:spChg chg="del">
          <ac:chgData name="Mike" userId="e1698ce8-69b5-4f8f-9daa-2eaec1f8ef38" providerId="ADAL" clId="{7B5DB742-39B7-47BD-B834-D267A76385AC}" dt="2022-02-22T02:05:58.271" v="134" actId="478"/>
          <ac:spMkLst>
            <pc:docMk/>
            <pc:sldMk cId="3146032407" sldId="8633"/>
            <ac:spMk id="4" creationId="{42E7F7CD-FE62-4A72-B58E-C8AF4AB2D7DE}"/>
          </ac:spMkLst>
        </pc:spChg>
        <pc:spChg chg="add mod">
          <ac:chgData name="Mike" userId="e1698ce8-69b5-4f8f-9daa-2eaec1f8ef38" providerId="ADAL" clId="{7B5DB742-39B7-47BD-B834-D267A76385AC}" dt="2022-02-22T02:06:40.150" v="177" actId="1076"/>
          <ac:spMkLst>
            <pc:docMk/>
            <pc:sldMk cId="3146032407" sldId="8633"/>
            <ac:spMk id="5" creationId="{0634DC97-23BA-4A20-A842-9B501D0B9EFF}"/>
          </ac:spMkLst>
        </pc:spChg>
      </pc:sldChg>
    </pc:docChg>
  </pc:docChgLst>
  <pc:docChgLst>
    <pc:chgData name="Mike Reid" userId="e1698ce8-69b5-4f8f-9daa-2eaec1f8ef38" providerId="ADAL" clId="{4FFFDCE5-3046-4AA5-9161-3B4047337C2E}"/>
    <pc:docChg chg="undo custSel addSld delSld modSld">
      <pc:chgData name="Mike Reid" userId="e1698ce8-69b5-4f8f-9daa-2eaec1f8ef38" providerId="ADAL" clId="{4FFFDCE5-3046-4AA5-9161-3B4047337C2E}" dt="2022-03-17T06:15:13.408" v="159" actId="2696"/>
      <pc:docMkLst>
        <pc:docMk/>
      </pc:docMkLst>
      <pc:sldChg chg="modSp add del mod setBg">
        <pc:chgData name="Mike Reid" userId="e1698ce8-69b5-4f8f-9daa-2eaec1f8ef38" providerId="ADAL" clId="{4FFFDCE5-3046-4AA5-9161-3B4047337C2E}" dt="2022-03-17T05:54:28.170" v="20" actId="2696"/>
        <pc:sldMkLst>
          <pc:docMk/>
          <pc:sldMk cId="1130501321" sldId="286"/>
        </pc:sldMkLst>
        <pc:spChg chg="mod">
          <ac:chgData name="Mike Reid" userId="e1698ce8-69b5-4f8f-9daa-2eaec1f8ef38" providerId="ADAL" clId="{4FFFDCE5-3046-4AA5-9161-3B4047337C2E}" dt="2022-03-17T05:53:11.630" v="5" actId="27636"/>
          <ac:spMkLst>
            <pc:docMk/>
            <pc:sldMk cId="1130501321" sldId="286"/>
            <ac:spMk id="2" creationId="{15E0B1B0-D608-468C-94F5-8E463DEF3610}"/>
          </ac:spMkLst>
        </pc:spChg>
      </pc:sldChg>
      <pc:sldChg chg="del">
        <pc:chgData name="Mike Reid" userId="e1698ce8-69b5-4f8f-9daa-2eaec1f8ef38" providerId="ADAL" clId="{4FFFDCE5-3046-4AA5-9161-3B4047337C2E}" dt="2022-03-17T05:54:47.087" v="21" actId="2696"/>
        <pc:sldMkLst>
          <pc:docMk/>
          <pc:sldMk cId="981477602" sldId="556"/>
        </pc:sldMkLst>
      </pc:sldChg>
      <pc:sldChg chg="modSp del mod">
        <pc:chgData name="Mike Reid" userId="e1698ce8-69b5-4f8f-9daa-2eaec1f8ef38" providerId="ADAL" clId="{4FFFDCE5-3046-4AA5-9161-3B4047337C2E}" dt="2022-03-17T06:15:13.408" v="159" actId="2696"/>
        <pc:sldMkLst>
          <pc:docMk/>
          <pc:sldMk cId="531149314" sldId="8628"/>
        </pc:sldMkLst>
        <pc:spChg chg="mod">
          <ac:chgData name="Mike Reid" userId="e1698ce8-69b5-4f8f-9daa-2eaec1f8ef38" providerId="ADAL" clId="{4FFFDCE5-3046-4AA5-9161-3B4047337C2E}" dt="2022-03-17T05:55:21.887" v="33" actId="20577"/>
          <ac:spMkLst>
            <pc:docMk/>
            <pc:sldMk cId="531149314" sldId="8628"/>
            <ac:spMk id="2" creationId="{84CC0E46-1E75-4D3F-B5FC-BF8F0B6C0AD4}"/>
          </ac:spMkLst>
        </pc:spChg>
        <pc:spChg chg="mod">
          <ac:chgData name="Mike Reid" userId="e1698ce8-69b5-4f8f-9daa-2eaec1f8ef38" providerId="ADAL" clId="{4FFFDCE5-3046-4AA5-9161-3B4047337C2E}" dt="2022-03-17T05:55:32.103" v="35" actId="5793"/>
          <ac:spMkLst>
            <pc:docMk/>
            <pc:sldMk cId="531149314" sldId="8628"/>
            <ac:spMk id="4" creationId="{2E0E130E-CEBA-4DCC-A114-98D98E6E182A}"/>
          </ac:spMkLst>
        </pc:spChg>
      </pc:sldChg>
      <pc:sldChg chg="modSp mod">
        <pc:chgData name="Mike Reid" userId="e1698ce8-69b5-4f8f-9daa-2eaec1f8ef38" providerId="ADAL" clId="{4FFFDCE5-3046-4AA5-9161-3B4047337C2E}" dt="2022-03-17T06:15:04.724" v="158" actId="20577"/>
        <pc:sldMkLst>
          <pc:docMk/>
          <pc:sldMk cId="262766330" sldId="8631"/>
        </pc:sldMkLst>
        <pc:spChg chg="mod">
          <ac:chgData name="Mike Reid" userId="e1698ce8-69b5-4f8f-9daa-2eaec1f8ef38" providerId="ADAL" clId="{4FFFDCE5-3046-4AA5-9161-3B4047337C2E}" dt="2022-03-17T06:14:29.073" v="47" actId="20577"/>
          <ac:spMkLst>
            <pc:docMk/>
            <pc:sldMk cId="262766330" sldId="8631"/>
            <ac:spMk id="3" creationId="{2C2E1BF5-83F0-5647-844D-B99EAB48ED60}"/>
          </ac:spMkLst>
        </pc:spChg>
        <pc:spChg chg="mod">
          <ac:chgData name="Mike Reid" userId="e1698ce8-69b5-4f8f-9daa-2eaec1f8ef38" providerId="ADAL" clId="{4FFFDCE5-3046-4AA5-9161-3B4047337C2E}" dt="2022-03-17T06:15:04.724" v="158" actId="20577"/>
          <ac:spMkLst>
            <pc:docMk/>
            <pc:sldMk cId="262766330" sldId="8631"/>
            <ac:spMk id="4" creationId="{797F3628-8C97-564D-A19D-CC2EC559C4DF}"/>
          </ac:spMkLst>
        </pc:spChg>
      </pc:sldChg>
      <pc:sldChg chg="addSp delSp modSp new mod">
        <pc:chgData name="Mike Reid" userId="e1698ce8-69b5-4f8f-9daa-2eaec1f8ef38" providerId="ADAL" clId="{4FFFDCE5-3046-4AA5-9161-3B4047337C2E}" dt="2022-03-17T05:54:15.540" v="19" actId="6549"/>
        <pc:sldMkLst>
          <pc:docMk/>
          <pc:sldMk cId="1948372202" sldId="8634"/>
        </pc:sldMkLst>
        <pc:spChg chg="del">
          <ac:chgData name="Mike Reid" userId="e1698ce8-69b5-4f8f-9daa-2eaec1f8ef38" providerId="ADAL" clId="{4FFFDCE5-3046-4AA5-9161-3B4047337C2E}" dt="2022-03-17T05:53:35.404" v="13" actId="478"/>
          <ac:spMkLst>
            <pc:docMk/>
            <pc:sldMk cId="1948372202" sldId="8634"/>
            <ac:spMk id="2" creationId="{1E46B87F-0BCF-4D7A-9913-9CABB7906307}"/>
          </ac:spMkLst>
        </pc:spChg>
        <pc:spChg chg="del">
          <ac:chgData name="Mike Reid" userId="e1698ce8-69b5-4f8f-9daa-2eaec1f8ef38" providerId="ADAL" clId="{4FFFDCE5-3046-4AA5-9161-3B4047337C2E}" dt="2022-03-17T05:53:34.187" v="12" actId="478"/>
          <ac:spMkLst>
            <pc:docMk/>
            <pc:sldMk cId="1948372202" sldId="8634"/>
            <ac:spMk id="3" creationId="{D99A8C98-87B2-475A-BEAC-3B71637083F4}"/>
          </ac:spMkLst>
        </pc:spChg>
        <pc:spChg chg="del">
          <ac:chgData name="Mike Reid" userId="e1698ce8-69b5-4f8f-9daa-2eaec1f8ef38" providerId="ADAL" clId="{4FFFDCE5-3046-4AA5-9161-3B4047337C2E}" dt="2022-03-17T05:53:30.954" v="10" actId="478"/>
          <ac:spMkLst>
            <pc:docMk/>
            <pc:sldMk cId="1948372202" sldId="8634"/>
            <ac:spMk id="4" creationId="{A28C3B0B-1091-4998-855F-890FA70AB342}"/>
          </ac:spMkLst>
        </pc:spChg>
        <pc:spChg chg="del">
          <ac:chgData name="Mike Reid" userId="e1698ce8-69b5-4f8f-9daa-2eaec1f8ef38" providerId="ADAL" clId="{4FFFDCE5-3046-4AA5-9161-3B4047337C2E}" dt="2022-03-17T05:53:32.470" v="11" actId="478"/>
          <ac:spMkLst>
            <pc:docMk/>
            <pc:sldMk cId="1948372202" sldId="8634"/>
            <ac:spMk id="5" creationId="{899B38CC-5379-4A50-A7B5-AE870C9F899B}"/>
          </ac:spMkLst>
        </pc:spChg>
        <pc:spChg chg="add del mod">
          <ac:chgData name="Mike Reid" userId="e1698ce8-69b5-4f8f-9daa-2eaec1f8ef38" providerId="ADAL" clId="{4FFFDCE5-3046-4AA5-9161-3B4047337C2E}" dt="2022-03-17T05:53:27.818" v="9"/>
          <ac:spMkLst>
            <pc:docMk/>
            <pc:sldMk cId="1948372202" sldId="8634"/>
            <ac:spMk id="7" creationId="{7280D714-93AF-44D0-933A-43C32E0FA91E}"/>
          </ac:spMkLst>
        </pc:spChg>
        <pc:spChg chg="add del mod">
          <ac:chgData name="Mike Reid" userId="e1698ce8-69b5-4f8f-9daa-2eaec1f8ef38" providerId="ADAL" clId="{4FFFDCE5-3046-4AA5-9161-3B4047337C2E}" dt="2022-03-17T05:53:27.818" v="9"/>
          <ac:spMkLst>
            <pc:docMk/>
            <pc:sldMk cId="1948372202" sldId="8634"/>
            <ac:spMk id="8" creationId="{825D755B-2A8B-43C6-A0C3-F40A6381F5AA}"/>
          </ac:spMkLst>
        </pc:spChg>
        <pc:spChg chg="mod">
          <ac:chgData name="Mike Reid" userId="e1698ce8-69b5-4f8f-9daa-2eaec1f8ef38" providerId="ADAL" clId="{4FFFDCE5-3046-4AA5-9161-3B4047337C2E}" dt="2022-03-17T05:53:24.669" v="6"/>
          <ac:spMkLst>
            <pc:docMk/>
            <pc:sldMk cId="1948372202" sldId="8634"/>
            <ac:spMk id="10" creationId="{6E649678-CF9C-4AF8-A350-F99857A17146}"/>
          </ac:spMkLst>
        </pc:spChg>
        <pc:spChg chg="mod">
          <ac:chgData name="Mike Reid" userId="e1698ce8-69b5-4f8f-9daa-2eaec1f8ef38" providerId="ADAL" clId="{4FFFDCE5-3046-4AA5-9161-3B4047337C2E}" dt="2022-03-17T05:53:24.669" v="6"/>
          <ac:spMkLst>
            <pc:docMk/>
            <pc:sldMk cId="1948372202" sldId="8634"/>
            <ac:spMk id="11" creationId="{77F25B7E-2159-4C89-93AF-629717EE65D0}"/>
          </ac:spMkLst>
        </pc:spChg>
        <pc:spChg chg="mod">
          <ac:chgData name="Mike Reid" userId="e1698ce8-69b5-4f8f-9daa-2eaec1f8ef38" providerId="ADAL" clId="{4FFFDCE5-3046-4AA5-9161-3B4047337C2E}" dt="2022-03-17T05:53:24.669" v="6"/>
          <ac:spMkLst>
            <pc:docMk/>
            <pc:sldMk cId="1948372202" sldId="8634"/>
            <ac:spMk id="13" creationId="{E39E54F0-B41B-4802-B8F2-5C991D1327C4}"/>
          </ac:spMkLst>
        </pc:spChg>
        <pc:spChg chg="mod">
          <ac:chgData name="Mike Reid" userId="e1698ce8-69b5-4f8f-9daa-2eaec1f8ef38" providerId="ADAL" clId="{4FFFDCE5-3046-4AA5-9161-3B4047337C2E}" dt="2022-03-17T05:53:24.669" v="6"/>
          <ac:spMkLst>
            <pc:docMk/>
            <pc:sldMk cId="1948372202" sldId="8634"/>
            <ac:spMk id="14" creationId="{0EDFFC4B-BE4A-4F11-8BF5-F2038E9DB6DE}"/>
          </ac:spMkLst>
        </pc:spChg>
        <pc:spChg chg="mod">
          <ac:chgData name="Mike Reid" userId="e1698ce8-69b5-4f8f-9daa-2eaec1f8ef38" providerId="ADAL" clId="{4FFFDCE5-3046-4AA5-9161-3B4047337C2E}" dt="2022-03-17T05:53:24.669" v="6"/>
          <ac:spMkLst>
            <pc:docMk/>
            <pc:sldMk cId="1948372202" sldId="8634"/>
            <ac:spMk id="16" creationId="{23FE8E84-E513-496D-92D0-052AC8B3F70D}"/>
          </ac:spMkLst>
        </pc:spChg>
        <pc:spChg chg="mod">
          <ac:chgData name="Mike Reid" userId="e1698ce8-69b5-4f8f-9daa-2eaec1f8ef38" providerId="ADAL" clId="{4FFFDCE5-3046-4AA5-9161-3B4047337C2E}" dt="2022-03-17T05:53:24.669" v="6"/>
          <ac:spMkLst>
            <pc:docMk/>
            <pc:sldMk cId="1948372202" sldId="8634"/>
            <ac:spMk id="17" creationId="{0C046712-E0A4-4B02-BE20-CE600F1A33FB}"/>
          </ac:spMkLst>
        </pc:spChg>
        <pc:spChg chg="mod">
          <ac:chgData name="Mike Reid" userId="e1698ce8-69b5-4f8f-9daa-2eaec1f8ef38" providerId="ADAL" clId="{4FFFDCE5-3046-4AA5-9161-3B4047337C2E}" dt="2022-03-17T05:53:24.669" v="6"/>
          <ac:spMkLst>
            <pc:docMk/>
            <pc:sldMk cId="1948372202" sldId="8634"/>
            <ac:spMk id="19" creationId="{9D07F9AE-3818-43E0-B25F-FBA35BD3DED9}"/>
          </ac:spMkLst>
        </pc:spChg>
        <pc:spChg chg="mod">
          <ac:chgData name="Mike Reid" userId="e1698ce8-69b5-4f8f-9daa-2eaec1f8ef38" providerId="ADAL" clId="{4FFFDCE5-3046-4AA5-9161-3B4047337C2E}" dt="2022-03-17T05:53:24.669" v="6"/>
          <ac:spMkLst>
            <pc:docMk/>
            <pc:sldMk cId="1948372202" sldId="8634"/>
            <ac:spMk id="20" creationId="{EF35C7A0-1AB8-4100-9B9F-EB6D5C91F988}"/>
          </ac:spMkLst>
        </pc:spChg>
        <pc:spChg chg="add del mod">
          <ac:chgData name="Mike Reid" userId="e1698ce8-69b5-4f8f-9daa-2eaec1f8ef38" providerId="ADAL" clId="{4FFFDCE5-3046-4AA5-9161-3B4047337C2E}" dt="2022-03-17T05:53:27.818" v="9"/>
          <ac:spMkLst>
            <pc:docMk/>
            <pc:sldMk cId="1948372202" sldId="8634"/>
            <ac:spMk id="21" creationId="{3DA3124C-8473-486B-8220-04FB9597F629}"/>
          </ac:spMkLst>
        </pc:spChg>
        <pc:spChg chg="add del mod">
          <ac:chgData name="Mike Reid" userId="e1698ce8-69b5-4f8f-9daa-2eaec1f8ef38" providerId="ADAL" clId="{4FFFDCE5-3046-4AA5-9161-3B4047337C2E}" dt="2022-03-17T05:53:27.818" v="9"/>
          <ac:spMkLst>
            <pc:docMk/>
            <pc:sldMk cId="1948372202" sldId="8634"/>
            <ac:spMk id="22" creationId="{D43222A2-B2B9-4F19-9566-C6E00AB158A0}"/>
          </ac:spMkLst>
        </pc:spChg>
        <pc:spChg chg="add del mod">
          <ac:chgData name="Mike Reid" userId="e1698ce8-69b5-4f8f-9daa-2eaec1f8ef38" providerId="ADAL" clId="{4FFFDCE5-3046-4AA5-9161-3B4047337C2E}" dt="2022-03-17T05:53:27.818" v="9"/>
          <ac:spMkLst>
            <pc:docMk/>
            <pc:sldMk cId="1948372202" sldId="8634"/>
            <ac:spMk id="23" creationId="{F19E3B8C-31EF-4406-BA16-AFC50294FAB5}"/>
          </ac:spMkLst>
        </pc:spChg>
        <pc:spChg chg="add del mod">
          <ac:chgData name="Mike Reid" userId="e1698ce8-69b5-4f8f-9daa-2eaec1f8ef38" providerId="ADAL" clId="{4FFFDCE5-3046-4AA5-9161-3B4047337C2E}" dt="2022-03-17T05:53:27.818" v="9"/>
          <ac:spMkLst>
            <pc:docMk/>
            <pc:sldMk cId="1948372202" sldId="8634"/>
            <ac:spMk id="24" creationId="{A1E89EE1-2FCA-40FA-BB2B-6469DE14D1D6}"/>
          </ac:spMkLst>
        </pc:spChg>
        <pc:spChg chg="add mod">
          <ac:chgData name="Mike Reid" userId="e1698ce8-69b5-4f8f-9daa-2eaec1f8ef38" providerId="ADAL" clId="{4FFFDCE5-3046-4AA5-9161-3B4047337C2E}" dt="2022-03-17T05:54:15.540" v="19" actId="6549"/>
          <ac:spMkLst>
            <pc:docMk/>
            <pc:sldMk cId="1948372202" sldId="8634"/>
            <ac:spMk id="25" creationId="{83A9EB11-88DC-4E71-B605-208AC4429D97}"/>
          </ac:spMkLst>
        </pc:spChg>
        <pc:spChg chg="add mod">
          <ac:chgData name="Mike Reid" userId="e1698ce8-69b5-4f8f-9daa-2eaec1f8ef38" providerId="ADAL" clId="{4FFFDCE5-3046-4AA5-9161-3B4047337C2E}" dt="2022-03-17T05:53:36.746" v="14"/>
          <ac:spMkLst>
            <pc:docMk/>
            <pc:sldMk cId="1948372202" sldId="8634"/>
            <ac:spMk id="26" creationId="{F0A425E0-C602-4DB5-BE92-1A26C9D00E47}"/>
          </ac:spMkLst>
        </pc:spChg>
        <pc:spChg chg="mod">
          <ac:chgData name="Mike Reid" userId="e1698ce8-69b5-4f8f-9daa-2eaec1f8ef38" providerId="ADAL" clId="{4FFFDCE5-3046-4AA5-9161-3B4047337C2E}" dt="2022-03-17T05:53:36.746" v="14"/>
          <ac:spMkLst>
            <pc:docMk/>
            <pc:sldMk cId="1948372202" sldId="8634"/>
            <ac:spMk id="28" creationId="{2BAAE4E0-1388-4E06-ACF2-3493A874B813}"/>
          </ac:spMkLst>
        </pc:spChg>
        <pc:spChg chg="mod">
          <ac:chgData name="Mike Reid" userId="e1698ce8-69b5-4f8f-9daa-2eaec1f8ef38" providerId="ADAL" clId="{4FFFDCE5-3046-4AA5-9161-3B4047337C2E}" dt="2022-03-17T05:53:36.746" v="14"/>
          <ac:spMkLst>
            <pc:docMk/>
            <pc:sldMk cId="1948372202" sldId="8634"/>
            <ac:spMk id="29" creationId="{D4C5D703-AEB3-42B1-B4DE-103A3C009E00}"/>
          </ac:spMkLst>
        </pc:spChg>
        <pc:spChg chg="mod">
          <ac:chgData name="Mike Reid" userId="e1698ce8-69b5-4f8f-9daa-2eaec1f8ef38" providerId="ADAL" clId="{4FFFDCE5-3046-4AA5-9161-3B4047337C2E}" dt="2022-03-17T05:54:04.140" v="18" actId="207"/>
          <ac:spMkLst>
            <pc:docMk/>
            <pc:sldMk cId="1948372202" sldId="8634"/>
            <ac:spMk id="31" creationId="{FFDDF793-1C5A-432D-AE2C-B323736E9198}"/>
          </ac:spMkLst>
        </pc:spChg>
        <pc:spChg chg="mod">
          <ac:chgData name="Mike Reid" userId="e1698ce8-69b5-4f8f-9daa-2eaec1f8ef38" providerId="ADAL" clId="{4FFFDCE5-3046-4AA5-9161-3B4047337C2E}" dt="2022-03-17T05:53:36.746" v="14"/>
          <ac:spMkLst>
            <pc:docMk/>
            <pc:sldMk cId="1948372202" sldId="8634"/>
            <ac:spMk id="32" creationId="{B9C888D0-E134-44CF-9E91-C70C08DBA99B}"/>
          </ac:spMkLst>
        </pc:spChg>
        <pc:spChg chg="mod">
          <ac:chgData name="Mike Reid" userId="e1698ce8-69b5-4f8f-9daa-2eaec1f8ef38" providerId="ADAL" clId="{4FFFDCE5-3046-4AA5-9161-3B4047337C2E}" dt="2022-03-17T05:53:36.746" v="14"/>
          <ac:spMkLst>
            <pc:docMk/>
            <pc:sldMk cId="1948372202" sldId="8634"/>
            <ac:spMk id="34" creationId="{4CC8454E-1914-4C5C-AF92-4E84BFC29376}"/>
          </ac:spMkLst>
        </pc:spChg>
        <pc:spChg chg="mod">
          <ac:chgData name="Mike Reid" userId="e1698ce8-69b5-4f8f-9daa-2eaec1f8ef38" providerId="ADAL" clId="{4FFFDCE5-3046-4AA5-9161-3B4047337C2E}" dt="2022-03-17T05:53:36.746" v="14"/>
          <ac:spMkLst>
            <pc:docMk/>
            <pc:sldMk cId="1948372202" sldId="8634"/>
            <ac:spMk id="35" creationId="{0C59C21F-E3D6-4487-A8EA-8BB3CBB328A9}"/>
          </ac:spMkLst>
        </pc:spChg>
        <pc:spChg chg="mod">
          <ac:chgData name="Mike Reid" userId="e1698ce8-69b5-4f8f-9daa-2eaec1f8ef38" providerId="ADAL" clId="{4FFFDCE5-3046-4AA5-9161-3B4047337C2E}" dt="2022-03-17T05:53:59.732" v="17" actId="207"/>
          <ac:spMkLst>
            <pc:docMk/>
            <pc:sldMk cId="1948372202" sldId="8634"/>
            <ac:spMk id="37" creationId="{2867CE3F-A882-4DC3-9252-F9A4F54B26E6}"/>
          </ac:spMkLst>
        </pc:spChg>
        <pc:spChg chg="mod">
          <ac:chgData name="Mike Reid" userId="e1698ce8-69b5-4f8f-9daa-2eaec1f8ef38" providerId="ADAL" clId="{4FFFDCE5-3046-4AA5-9161-3B4047337C2E}" dt="2022-03-17T05:53:36.746" v="14"/>
          <ac:spMkLst>
            <pc:docMk/>
            <pc:sldMk cId="1948372202" sldId="8634"/>
            <ac:spMk id="38" creationId="{14BCE0A5-E32A-4A3D-86C7-A4D051955647}"/>
          </ac:spMkLst>
        </pc:spChg>
        <pc:spChg chg="add mod">
          <ac:chgData name="Mike Reid" userId="e1698ce8-69b5-4f8f-9daa-2eaec1f8ef38" providerId="ADAL" clId="{4FFFDCE5-3046-4AA5-9161-3B4047337C2E}" dt="2022-03-17T05:53:36.746" v="14"/>
          <ac:spMkLst>
            <pc:docMk/>
            <pc:sldMk cId="1948372202" sldId="8634"/>
            <ac:spMk id="39" creationId="{A98B949A-951F-471B-88D6-67780FE6869C}"/>
          </ac:spMkLst>
        </pc:spChg>
        <pc:spChg chg="add mod">
          <ac:chgData name="Mike Reid" userId="e1698ce8-69b5-4f8f-9daa-2eaec1f8ef38" providerId="ADAL" clId="{4FFFDCE5-3046-4AA5-9161-3B4047337C2E}" dt="2022-03-17T05:53:36.746" v="14"/>
          <ac:spMkLst>
            <pc:docMk/>
            <pc:sldMk cId="1948372202" sldId="8634"/>
            <ac:spMk id="40" creationId="{0F0BAEE3-95EF-4A04-8A4F-9D6A88AAB3F1}"/>
          </ac:spMkLst>
        </pc:spChg>
        <pc:spChg chg="add mod">
          <ac:chgData name="Mike Reid" userId="e1698ce8-69b5-4f8f-9daa-2eaec1f8ef38" providerId="ADAL" clId="{4FFFDCE5-3046-4AA5-9161-3B4047337C2E}" dt="2022-03-17T05:53:36.746" v="14"/>
          <ac:spMkLst>
            <pc:docMk/>
            <pc:sldMk cId="1948372202" sldId="8634"/>
            <ac:spMk id="41" creationId="{AE2D4DCD-A650-4DDD-86C1-1B1235ED9301}"/>
          </ac:spMkLst>
        </pc:spChg>
        <pc:spChg chg="add mod">
          <ac:chgData name="Mike Reid" userId="e1698ce8-69b5-4f8f-9daa-2eaec1f8ef38" providerId="ADAL" clId="{4FFFDCE5-3046-4AA5-9161-3B4047337C2E}" dt="2022-03-17T05:53:36.746" v="14"/>
          <ac:spMkLst>
            <pc:docMk/>
            <pc:sldMk cId="1948372202" sldId="8634"/>
            <ac:spMk id="42" creationId="{04AECC3A-4B8F-49A0-B23C-75659DBF3E96}"/>
          </ac:spMkLst>
        </pc:spChg>
        <pc:grpChg chg="add del mod">
          <ac:chgData name="Mike Reid" userId="e1698ce8-69b5-4f8f-9daa-2eaec1f8ef38" providerId="ADAL" clId="{4FFFDCE5-3046-4AA5-9161-3B4047337C2E}" dt="2022-03-17T05:53:27.818" v="9"/>
          <ac:grpSpMkLst>
            <pc:docMk/>
            <pc:sldMk cId="1948372202" sldId="8634"/>
            <ac:grpSpMk id="9" creationId="{F91815E1-736C-435F-A5A7-ED8F72E22D7D}"/>
          </ac:grpSpMkLst>
        </pc:grpChg>
        <pc:grpChg chg="add del mod">
          <ac:chgData name="Mike Reid" userId="e1698ce8-69b5-4f8f-9daa-2eaec1f8ef38" providerId="ADAL" clId="{4FFFDCE5-3046-4AA5-9161-3B4047337C2E}" dt="2022-03-17T05:53:27.818" v="9"/>
          <ac:grpSpMkLst>
            <pc:docMk/>
            <pc:sldMk cId="1948372202" sldId="8634"/>
            <ac:grpSpMk id="12" creationId="{673A18B3-D5AE-4892-B432-406CDAF565FB}"/>
          </ac:grpSpMkLst>
        </pc:grpChg>
        <pc:grpChg chg="add del mod">
          <ac:chgData name="Mike Reid" userId="e1698ce8-69b5-4f8f-9daa-2eaec1f8ef38" providerId="ADAL" clId="{4FFFDCE5-3046-4AA5-9161-3B4047337C2E}" dt="2022-03-17T05:53:27.818" v="9"/>
          <ac:grpSpMkLst>
            <pc:docMk/>
            <pc:sldMk cId="1948372202" sldId="8634"/>
            <ac:grpSpMk id="15" creationId="{3DFDE9DD-0C44-4AB5-B740-D6EFCD3A92B6}"/>
          </ac:grpSpMkLst>
        </pc:grpChg>
        <pc:grpChg chg="add del mod">
          <ac:chgData name="Mike Reid" userId="e1698ce8-69b5-4f8f-9daa-2eaec1f8ef38" providerId="ADAL" clId="{4FFFDCE5-3046-4AA5-9161-3B4047337C2E}" dt="2022-03-17T05:53:27.818" v="9"/>
          <ac:grpSpMkLst>
            <pc:docMk/>
            <pc:sldMk cId="1948372202" sldId="8634"/>
            <ac:grpSpMk id="18" creationId="{F9582F4F-BE95-46D5-B0A9-B3FF56244457}"/>
          </ac:grpSpMkLst>
        </pc:grpChg>
        <pc:grpChg chg="add mod">
          <ac:chgData name="Mike Reid" userId="e1698ce8-69b5-4f8f-9daa-2eaec1f8ef38" providerId="ADAL" clId="{4FFFDCE5-3046-4AA5-9161-3B4047337C2E}" dt="2022-03-17T05:53:36.746" v="14"/>
          <ac:grpSpMkLst>
            <pc:docMk/>
            <pc:sldMk cId="1948372202" sldId="8634"/>
            <ac:grpSpMk id="27" creationId="{084CF972-0B13-4999-9798-29A63E2CEA84}"/>
          </ac:grpSpMkLst>
        </pc:grpChg>
        <pc:grpChg chg="add mod">
          <ac:chgData name="Mike Reid" userId="e1698ce8-69b5-4f8f-9daa-2eaec1f8ef38" providerId="ADAL" clId="{4FFFDCE5-3046-4AA5-9161-3B4047337C2E}" dt="2022-03-17T05:53:36.746" v="14"/>
          <ac:grpSpMkLst>
            <pc:docMk/>
            <pc:sldMk cId="1948372202" sldId="8634"/>
            <ac:grpSpMk id="30" creationId="{5FE266D7-331A-41E6-BB99-A2164938C213}"/>
          </ac:grpSpMkLst>
        </pc:grpChg>
        <pc:grpChg chg="add mod">
          <ac:chgData name="Mike Reid" userId="e1698ce8-69b5-4f8f-9daa-2eaec1f8ef38" providerId="ADAL" clId="{4FFFDCE5-3046-4AA5-9161-3B4047337C2E}" dt="2022-03-17T05:53:36.746" v="14"/>
          <ac:grpSpMkLst>
            <pc:docMk/>
            <pc:sldMk cId="1948372202" sldId="8634"/>
            <ac:grpSpMk id="33" creationId="{BE284D12-49B8-42AB-8B14-389AFACAB146}"/>
          </ac:grpSpMkLst>
        </pc:grpChg>
        <pc:grpChg chg="add mod">
          <ac:chgData name="Mike Reid" userId="e1698ce8-69b5-4f8f-9daa-2eaec1f8ef38" providerId="ADAL" clId="{4FFFDCE5-3046-4AA5-9161-3B4047337C2E}" dt="2022-03-17T05:53:36.746" v="14"/>
          <ac:grpSpMkLst>
            <pc:docMk/>
            <pc:sldMk cId="1948372202" sldId="8634"/>
            <ac:grpSpMk id="36" creationId="{3DEDDDA0-24C1-484E-BAB5-65FC8A7F59C3}"/>
          </ac:grpSpMkLst>
        </pc:grpChg>
      </pc:sldChg>
      <pc:sldMasterChg chg="delSldLayout">
        <pc:chgData name="Mike Reid" userId="e1698ce8-69b5-4f8f-9daa-2eaec1f8ef38" providerId="ADAL" clId="{4FFFDCE5-3046-4AA5-9161-3B4047337C2E}" dt="2022-03-17T05:54:28.170" v="20" actId="2696"/>
        <pc:sldMasterMkLst>
          <pc:docMk/>
          <pc:sldMasterMk cId="379559785" sldId="2147483648"/>
        </pc:sldMasterMkLst>
        <pc:sldLayoutChg chg="del">
          <pc:chgData name="Mike Reid" userId="e1698ce8-69b5-4f8f-9daa-2eaec1f8ef38" providerId="ADAL" clId="{4FFFDCE5-3046-4AA5-9161-3B4047337C2E}" dt="2022-03-17T05:54:28.170" v="20" actId="2696"/>
          <pc:sldLayoutMkLst>
            <pc:docMk/>
            <pc:sldMasterMk cId="379559785" sldId="2147483648"/>
            <pc:sldLayoutMk cId="1844409439" sldId="2147483709"/>
          </pc:sldLayoutMkLst>
        </pc:sldLayoutChg>
      </pc:sldMasterChg>
    </pc:docChg>
  </pc:docChgLst>
  <pc:docChgLst>
    <pc:chgData name="Mike Reid" userId="S::mike.reid_aemo.com.au#ext#@financewa.onmicrosoft.com::e3b0258c-20df-4d85-9449-73e7116d35c5" providerId="AD" clId="Web-{4A985E9B-312C-20C8-83F9-2F84B03E8EBC}"/>
    <pc:docChg chg="mod modSld">
      <pc:chgData name="Mike Reid" userId="S::mike.reid_aemo.com.au#ext#@financewa.onmicrosoft.com::e3b0258c-20df-4d85-9449-73e7116d35c5" providerId="AD" clId="Web-{4A985E9B-312C-20C8-83F9-2F84B03E8EBC}" dt="2022-03-11T08:57:57.948" v="15"/>
      <pc:docMkLst>
        <pc:docMk/>
      </pc:docMkLst>
      <pc:sldChg chg="mod setBg">
        <pc:chgData name="Mike Reid" userId="S::mike.reid_aemo.com.au#ext#@financewa.onmicrosoft.com::e3b0258c-20df-4d85-9449-73e7116d35c5" providerId="AD" clId="Web-{4A985E9B-312C-20C8-83F9-2F84B03E8EBC}" dt="2022-03-11T08:57:50.604" v="12"/>
        <pc:sldMkLst>
          <pc:docMk/>
          <pc:sldMk cId="3599349776" sldId="299"/>
        </pc:sldMkLst>
      </pc:sldChg>
      <pc:sldChg chg="mod setBg">
        <pc:chgData name="Mike Reid" userId="S::mike.reid_aemo.com.au#ext#@financewa.onmicrosoft.com::e3b0258c-20df-4d85-9449-73e7116d35c5" providerId="AD" clId="Web-{4A985E9B-312C-20C8-83F9-2F84B03E8EBC}" dt="2022-03-11T08:57:57.948" v="15"/>
        <pc:sldMkLst>
          <pc:docMk/>
          <pc:sldMk cId="3984620848" sldId="300"/>
        </pc:sldMkLst>
      </pc:sldChg>
      <pc:sldChg chg="addSp delSp modSp mod setBg addCm">
        <pc:chgData name="Mike Reid" userId="S::mike.reid_aemo.com.au#ext#@financewa.onmicrosoft.com::e3b0258c-20df-4d85-9449-73e7116d35c5" providerId="AD" clId="Web-{4A985E9B-312C-20C8-83F9-2F84B03E8EBC}" dt="2022-03-11T08:57:50.932" v="14"/>
        <pc:sldMkLst>
          <pc:docMk/>
          <pc:sldMk cId="981477602" sldId="556"/>
        </pc:sldMkLst>
        <pc:picChg chg="add del mod">
          <ac:chgData name="Mike Reid" userId="S::mike.reid_aemo.com.au#ext#@financewa.onmicrosoft.com::e3b0258c-20df-4d85-9449-73e7116d35c5" providerId="AD" clId="Web-{4A985E9B-312C-20C8-83F9-2F84B03E8EBC}" dt="2022-03-11T08:56:33.587" v="1"/>
          <ac:picMkLst>
            <pc:docMk/>
            <pc:sldMk cId="981477602" sldId="556"/>
            <ac:picMk id="5" creationId="{5EC846B3-DFBD-48B8-B95C-BEDF6B67781C}"/>
          </ac:picMkLst>
        </pc:picChg>
      </pc:sldChg>
      <pc:sldChg chg="mod setBg">
        <pc:chgData name="Mike Reid" userId="S::mike.reid_aemo.com.au#ext#@financewa.onmicrosoft.com::e3b0258c-20df-4d85-9449-73e7116d35c5" providerId="AD" clId="Web-{4A985E9B-312C-20C8-83F9-2F84B03E8EBC}" dt="2022-03-11T08:57:50.276" v="10"/>
        <pc:sldMkLst>
          <pc:docMk/>
          <pc:sldMk cId="1405951191" sldId="560"/>
        </pc:sldMkLst>
      </pc:sldChg>
      <pc:sldChg chg="mod setBg">
        <pc:chgData name="Mike Reid" userId="S::mike.reid_aemo.com.au#ext#@financewa.onmicrosoft.com::e3b0258c-20df-4d85-9449-73e7116d35c5" providerId="AD" clId="Web-{4A985E9B-312C-20C8-83F9-2F84B03E8EBC}" dt="2022-03-11T08:57:50.401" v="11"/>
        <pc:sldMkLst>
          <pc:docMk/>
          <pc:sldMk cId="2124149820" sldId="561"/>
        </pc:sldMkLst>
      </pc:sldChg>
      <pc:sldChg chg="mod setBg">
        <pc:chgData name="Mike Reid" userId="S::mike.reid_aemo.com.au#ext#@financewa.onmicrosoft.com::e3b0258c-20df-4d85-9449-73e7116d35c5" providerId="AD" clId="Web-{4A985E9B-312C-20C8-83F9-2F84B03E8EBC}" dt="2022-03-11T08:57:49.526" v="5"/>
        <pc:sldMkLst>
          <pc:docMk/>
          <pc:sldMk cId="1151360481" sldId="8591"/>
        </pc:sldMkLst>
      </pc:sldChg>
      <pc:sldChg chg="mod setBg">
        <pc:chgData name="Mike Reid" userId="S::mike.reid_aemo.com.au#ext#@financewa.onmicrosoft.com::e3b0258c-20df-4d85-9449-73e7116d35c5" providerId="AD" clId="Web-{4A985E9B-312C-20C8-83F9-2F84B03E8EBC}" dt="2022-03-11T08:57:49.854" v="7"/>
        <pc:sldMkLst>
          <pc:docMk/>
          <pc:sldMk cId="2522194173" sldId="8593"/>
        </pc:sldMkLst>
      </pc:sldChg>
      <pc:sldChg chg="mod setBg">
        <pc:chgData name="Mike Reid" userId="S::mike.reid_aemo.com.au#ext#@financewa.onmicrosoft.com::e3b0258c-20df-4d85-9449-73e7116d35c5" providerId="AD" clId="Web-{4A985E9B-312C-20C8-83F9-2F84B03E8EBC}" dt="2022-03-11T08:57:49.682" v="6"/>
        <pc:sldMkLst>
          <pc:docMk/>
          <pc:sldMk cId="3796445148" sldId="8599"/>
        </pc:sldMkLst>
      </pc:sldChg>
      <pc:sldChg chg="mod setBg">
        <pc:chgData name="Mike Reid" userId="S::mike.reid_aemo.com.au#ext#@financewa.onmicrosoft.com::e3b0258c-20df-4d85-9449-73e7116d35c5" providerId="AD" clId="Web-{4A985E9B-312C-20C8-83F9-2F84B03E8EBC}" dt="2022-03-11T08:57:50.760" v="13"/>
        <pc:sldMkLst>
          <pc:docMk/>
          <pc:sldMk cId="531149314" sldId="8628"/>
        </pc:sldMkLst>
      </pc:sldChg>
      <pc:sldChg chg="mod setBg">
        <pc:chgData name="Mike Reid" userId="S::mike.reid_aemo.com.au#ext#@financewa.onmicrosoft.com::e3b0258c-20df-4d85-9449-73e7116d35c5" providerId="AD" clId="Web-{4A985E9B-312C-20C8-83F9-2F84B03E8EBC}" dt="2022-03-11T08:57:49.385" v="4"/>
        <pc:sldMkLst>
          <pc:docMk/>
          <pc:sldMk cId="262766330" sldId="8631"/>
        </pc:sldMkLst>
      </pc:sldChg>
      <pc:sldChg chg="mod setBg">
        <pc:chgData name="Mike Reid" userId="S::mike.reid_aemo.com.au#ext#@financewa.onmicrosoft.com::e3b0258c-20df-4d85-9449-73e7116d35c5" providerId="AD" clId="Web-{4A985E9B-312C-20C8-83F9-2F84B03E8EBC}" dt="2022-03-11T08:57:49.995" v="8"/>
        <pc:sldMkLst>
          <pc:docMk/>
          <pc:sldMk cId="3268288812" sldId="8632"/>
        </pc:sldMkLst>
      </pc:sldChg>
      <pc:sldChg chg="mod setBg">
        <pc:chgData name="Mike Reid" userId="S::mike.reid_aemo.com.au#ext#@financewa.onmicrosoft.com::e3b0258c-20df-4d85-9449-73e7116d35c5" providerId="AD" clId="Web-{4A985E9B-312C-20C8-83F9-2F84B03E8EBC}" dt="2022-03-11T08:57:50.120" v="9"/>
        <pc:sldMkLst>
          <pc:docMk/>
          <pc:sldMk cId="3146032407" sldId="8633"/>
        </pc:sldMkLst>
      </pc:sldChg>
    </pc:docChg>
  </pc:docChgLst>
  <pc:docChgLst>
    <pc:chgData name="Alex Gillespie" userId="5b7eba83-43e1-46a7-b551-2f0b1f2fe677" providerId="ADAL" clId="{705A3A14-1F43-4686-8C43-8CF41B0347E0}"/>
    <pc:docChg chg="delSld modSld">
      <pc:chgData name="Alex Gillespie" userId="5b7eba83-43e1-46a7-b551-2f0b1f2fe677" providerId="ADAL" clId="{705A3A14-1F43-4686-8C43-8CF41B0347E0}" dt="2022-04-26T09:27:49.344" v="18" actId="6549"/>
      <pc:docMkLst>
        <pc:docMk/>
      </pc:docMkLst>
      <pc:sldChg chg="modSp mod">
        <pc:chgData name="Alex Gillespie" userId="5b7eba83-43e1-46a7-b551-2f0b1f2fe677" providerId="ADAL" clId="{705A3A14-1F43-4686-8C43-8CF41B0347E0}" dt="2022-04-26T09:27:49.344" v="18" actId="6549"/>
        <pc:sldMkLst>
          <pc:docMk/>
          <pc:sldMk cId="405250284" sldId="284"/>
        </pc:sldMkLst>
        <pc:graphicFrameChg chg="mod modGraphic">
          <ac:chgData name="Alex Gillespie" userId="5b7eba83-43e1-46a7-b551-2f0b1f2fe677" providerId="ADAL" clId="{705A3A14-1F43-4686-8C43-8CF41B0347E0}" dt="2022-04-26T09:27:49.344" v="18" actId="6549"/>
          <ac:graphicFrameMkLst>
            <pc:docMk/>
            <pc:sldMk cId="405250284" sldId="284"/>
            <ac:graphicFrameMk id="5" creationId="{11596A83-D6C2-A44C-B3BE-81B76D5E2588}"/>
          </ac:graphicFrameMkLst>
        </pc:graphicFrameChg>
      </pc:sldChg>
      <pc:sldChg chg="del">
        <pc:chgData name="Alex Gillespie" userId="5b7eba83-43e1-46a7-b551-2f0b1f2fe677" providerId="ADAL" clId="{705A3A14-1F43-4686-8C43-8CF41B0347E0}" dt="2022-04-26T09:27:17.566" v="0" actId="47"/>
        <pc:sldMkLst>
          <pc:docMk/>
          <pc:sldMk cId="2900132983" sldId="8635"/>
        </pc:sldMkLst>
      </pc:sldChg>
      <pc:sldChg chg="del">
        <pc:chgData name="Alex Gillespie" userId="5b7eba83-43e1-46a7-b551-2f0b1f2fe677" providerId="ADAL" clId="{705A3A14-1F43-4686-8C43-8CF41B0347E0}" dt="2022-04-26T09:27:17.566" v="0" actId="47"/>
        <pc:sldMkLst>
          <pc:docMk/>
          <pc:sldMk cId="458119788" sldId="8636"/>
        </pc:sldMkLst>
      </pc:sldChg>
      <pc:sldChg chg="del">
        <pc:chgData name="Alex Gillespie" userId="5b7eba83-43e1-46a7-b551-2f0b1f2fe677" providerId="ADAL" clId="{705A3A14-1F43-4686-8C43-8CF41B0347E0}" dt="2022-04-26T09:27:17.566" v="0" actId="47"/>
        <pc:sldMkLst>
          <pc:docMk/>
          <pc:sldMk cId="2159877034" sldId="8637"/>
        </pc:sldMkLst>
      </pc:sldChg>
    </pc:docChg>
  </pc:docChgLst>
  <pc:docChgLst>
    <pc:chgData name="Mike Reid" userId="S::mike.reid_aemo.com.au#ext#@financewa.onmicrosoft.com::e3b0258c-20df-4d85-9449-73e7116d35c5" providerId="AD" clId="Web-{4DD2466F-CAEC-F7A9-29F7-F2A6C7E3D1B2}"/>
    <pc:docChg chg="delSld modSld sldOrd">
      <pc:chgData name="Mike Reid" userId="S::mike.reid_aemo.com.au#ext#@financewa.onmicrosoft.com::e3b0258c-20df-4d85-9449-73e7116d35c5" providerId="AD" clId="Web-{4DD2466F-CAEC-F7A9-29F7-F2A6C7E3D1B2}" dt="2022-04-28T09:24:16.679" v="11"/>
      <pc:docMkLst>
        <pc:docMk/>
      </pc:docMkLst>
      <pc:sldChg chg="modSp">
        <pc:chgData name="Mike Reid" userId="S::mike.reid_aemo.com.au#ext#@financewa.onmicrosoft.com::e3b0258c-20df-4d85-9449-73e7116d35c5" providerId="AD" clId="Web-{4DD2466F-CAEC-F7A9-29F7-F2A6C7E3D1B2}" dt="2022-04-28T09:24:05.710" v="10" actId="20577"/>
        <pc:sldMkLst>
          <pc:docMk/>
          <pc:sldMk cId="769564129" sldId="8638"/>
        </pc:sldMkLst>
        <pc:spChg chg="mod">
          <ac:chgData name="Mike Reid" userId="S::mike.reid_aemo.com.au#ext#@financewa.onmicrosoft.com::e3b0258c-20df-4d85-9449-73e7116d35c5" providerId="AD" clId="Web-{4DD2466F-CAEC-F7A9-29F7-F2A6C7E3D1B2}" dt="2022-04-28T09:24:05.710" v="10" actId="20577"/>
          <ac:spMkLst>
            <pc:docMk/>
            <pc:sldMk cId="769564129" sldId="8638"/>
            <ac:spMk id="4" creationId="{797F3628-8C97-564D-A19D-CC2EC559C4DF}"/>
          </ac:spMkLst>
        </pc:spChg>
      </pc:sldChg>
      <pc:sldChg chg="delSp modSp del">
        <pc:chgData name="Mike Reid" userId="S::mike.reid_aemo.com.au#ext#@financewa.onmicrosoft.com::e3b0258c-20df-4d85-9449-73e7116d35c5" providerId="AD" clId="Web-{4DD2466F-CAEC-F7A9-29F7-F2A6C7E3D1B2}" dt="2022-04-28T09:24:16.679" v="11"/>
        <pc:sldMkLst>
          <pc:docMk/>
          <pc:sldMk cId="25801135" sldId="8640"/>
        </pc:sldMkLst>
        <pc:spChg chg="del mod">
          <ac:chgData name="Mike Reid" userId="S::mike.reid_aemo.com.au#ext#@financewa.onmicrosoft.com::e3b0258c-20df-4d85-9449-73e7116d35c5" providerId="AD" clId="Web-{4DD2466F-CAEC-F7A9-29F7-F2A6C7E3D1B2}" dt="2022-04-28T09:18:03.804" v="5"/>
          <ac:spMkLst>
            <pc:docMk/>
            <pc:sldMk cId="25801135" sldId="8640"/>
            <ac:spMk id="2" creationId="{1A840A92-AD57-4D13-9B9B-643572C7E00F}"/>
          </ac:spMkLst>
        </pc:spChg>
      </pc:sldChg>
      <pc:sldChg chg="delSp ord">
        <pc:chgData name="Mike Reid" userId="S::mike.reid_aemo.com.au#ext#@financewa.onmicrosoft.com::e3b0258c-20df-4d85-9449-73e7116d35c5" providerId="AD" clId="Web-{4DD2466F-CAEC-F7A9-29F7-F2A6C7E3D1B2}" dt="2022-04-28T09:17:48.538" v="1"/>
        <pc:sldMkLst>
          <pc:docMk/>
          <pc:sldMk cId="1519141924" sldId="8641"/>
        </pc:sldMkLst>
        <pc:spChg chg="del">
          <ac:chgData name="Mike Reid" userId="S::mike.reid_aemo.com.au#ext#@financewa.onmicrosoft.com::e3b0258c-20df-4d85-9449-73e7116d35c5" providerId="AD" clId="Web-{4DD2466F-CAEC-F7A9-29F7-F2A6C7E3D1B2}" dt="2022-04-28T09:17:48.538" v="1"/>
          <ac:spMkLst>
            <pc:docMk/>
            <pc:sldMk cId="1519141924" sldId="8641"/>
            <ac:spMk id="6" creationId="{F6A6E359-97A0-4B06-90E1-7B422D16E0A4}"/>
          </ac:spMkLst>
        </pc:spChg>
      </pc:sldChg>
    </pc:docChg>
  </pc:docChgLst>
  <pc:docChgLst>
    <pc:chgData name="Mike Reid" userId="e1698ce8-69b5-4f8f-9daa-2eaec1f8ef38" providerId="ADAL" clId="{7B5DB742-39B7-47BD-B834-D267A76385AC}"/>
    <pc:docChg chg="undo custSel addSld delSld modSld">
      <pc:chgData name="Mike Reid" userId="e1698ce8-69b5-4f8f-9daa-2eaec1f8ef38" providerId="ADAL" clId="{7B5DB742-39B7-47BD-B834-D267A76385AC}" dt="2022-02-24T01:18:12.578" v="1984" actId="6549"/>
      <pc:docMkLst>
        <pc:docMk/>
      </pc:docMkLst>
      <pc:sldChg chg="modSp mod">
        <pc:chgData name="Mike Reid" userId="e1698ce8-69b5-4f8f-9daa-2eaec1f8ef38" providerId="ADAL" clId="{7B5DB742-39B7-47BD-B834-D267A76385AC}" dt="2022-02-21T12:59:29.662" v="1332" actId="20577"/>
        <pc:sldMkLst>
          <pc:docMk/>
          <pc:sldMk cId="405250284" sldId="284"/>
        </pc:sldMkLst>
        <pc:graphicFrameChg chg="mod modGraphic">
          <ac:chgData name="Mike Reid" userId="e1698ce8-69b5-4f8f-9daa-2eaec1f8ef38" providerId="ADAL" clId="{7B5DB742-39B7-47BD-B834-D267A76385AC}" dt="2022-02-21T12:59:29.662" v="1332" actId="20577"/>
          <ac:graphicFrameMkLst>
            <pc:docMk/>
            <pc:sldMk cId="405250284" sldId="284"/>
            <ac:graphicFrameMk id="5" creationId="{11596A83-D6C2-A44C-B3BE-81B76D5E2588}"/>
          </ac:graphicFrameMkLst>
        </pc:graphicFrameChg>
      </pc:sldChg>
      <pc:sldChg chg="modSp mod">
        <pc:chgData name="Mike Reid" userId="e1698ce8-69b5-4f8f-9daa-2eaec1f8ef38" providerId="ADAL" clId="{7B5DB742-39B7-47BD-B834-D267A76385AC}" dt="2022-02-14T03:08:04.161" v="13" actId="20577"/>
        <pc:sldMkLst>
          <pc:docMk/>
          <pc:sldMk cId="1671777923" sldId="296"/>
        </pc:sldMkLst>
        <pc:spChg chg="mod">
          <ac:chgData name="Mike Reid" userId="e1698ce8-69b5-4f8f-9daa-2eaec1f8ef38" providerId="ADAL" clId="{7B5DB742-39B7-47BD-B834-D267A76385AC}" dt="2022-02-14T03:07:57.761" v="1" actId="20577"/>
          <ac:spMkLst>
            <pc:docMk/>
            <pc:sldMk cId="1671777923" sldId="296"/>
            <ac:spMk id="3" creationId="{34203490-668C-4D02-BDA4-FF8EEDF47192}"/>
          </ac:spMkLst>
        </pc:spChg>
        <pc:spChg chg="mod">
          <ac:chgData name="Mike Reid" userId="e1698ce8-69b5-4f8f-9daa-2eaec1f8ef38" providerId="ADAL" clId="{7B5DB742-39B7-47BD-B834-D267A76385AC}" dt="2022-02-14T03:08:04.161" v="13" actId="20577"/>
          <ac:spMkLst>
            <pc:docMk/>
            <pc:sldMk cId="1671777923" sldId="296"/>
            <ac:spMk id="5" creationId="{DA2D3425-65F8-4B06-BA35-52A3E71C5801}"/>
          </ac:spMkLst>
        </pc:spChg>
      </pc:sldChg>
      <pc:sldChg chg="delSp modSp mod">
        <pc:chgData name="Mike Reid" userId="e1698ce8-69b5-4f8f-9daa-2eaec1f8ef38" providerId="ADAL" clId="{7B5DB742-39B7-47BD-B834-D267A76385AC}" dt="2022-02-21T08:27:26.489" v="1205" actId="6549"/>
        <pc:sldMkLst>
          <pc:docMk/>
          <pc:sldMk cId="3984620848" sldId="300"/>
        </pc:sldMkLst>
        <pc:spChg chg="mod">
          <ac:chgData name="Mike Reid" userId="e1698ce8-69b5-4f8f-9daa-2eaec1f8ef38" providerId="ADAL" clId="{7B5DB742-39B7-47BD-B834-D267A76385AC}" dt="2022-02-21T08:27:26.489" v="1205" actId="6549"/>
          <ac:spMkLst>
            <pc:docMk/>
            <pc:sldMk cId="3984620848" sldId="300"/>
            <ac:spMk id="9" creationId="{F3E130E1-1EF4-421F-A4B5-B2F169DFFE4F}"/>
          </ac:spMkLst>
        </pc:spChg>
        <pc:spChg chg="del mod">
          <ac:chgData name="Mike Reid" userId="e1698ce8-69b5-4f8f-9daa-2eaec1f8ef38" providerId="ADAL" clId="{7B5DB742-39B7-47BD-B834-D267A76385AC}" dt="2022-02-21T08:27:03.093" v="1181" actId="478"/>
          <ac:spMkLst>
            <pc:docMk/>
            <pc:sldMk cId="3984620848" sldId="300"/>
            <ac:spMk id="12" creationId="{548C901B-6988-458B-A118-4BF5C1CFC09F}"/>
          </ac:spMkLst>
        </pc:spChg>
      </pc:sldChg>
      <pc:sldChg chg="modSp mod setBg">
        <pc:chgData name="Mike Reid" userId="e1698ce8-69b5-4f8f-9daa-2eaec1f8ef38" providerId="ADAL" clId="{7B5DB742-39B7-47BD-B834-D267A76385AC}" dt="2022-02-21T08:23:06.628" v="1174" actId="20577"/>
        <pc:sldMkLst>
          <pc:docMk/>
          <pc:sldMk cId="981477602" sldId="556"/>
        </pc:sldMkLst>
        <pc:spChg chg="mod">
          <ac:chgData name="Mike Reid" userId="e1698ce8-69b5-4f8f-9daa-2eaec1f8ef38" providerId="ADAL" clId="{7B5DB742-39B7-47BD-B834-D267A76385AC}" dt="2022-02-21T08:22:06.791" v="1095" actId="20577"/>
          <ac:spMkLst>
            <pc:docMk/>
            <pc:sldMk cId="981477602" sldId="556"/>
            <ac:spMk id="4" creationId="{6C1FED81-1884-4B56-9662-5D5B99EC6B55}"/>
          </ac:spMkLst>
        </pc:spChg>
        <pc:spChg chg="mod">
          <ac:chgData name="Mike Reid" userId="e1698ce8-69b5-4f8f-9daa-2eaec1f8ef38" providerId="ADAL" clId="{7B5DB742-39B7-47BD-B834-D267A76385AC}" dt="2022-02-21T08:23:06.628" v="1174" actId="20577"/>
          <ac:spMkLst>
            <pc:docMk/>
            <pc:sldMk cId="981477602" sldId="556"/>
            <ac:spMk id="7" creationId="{2E98D20E-15AE-4A83-B3DD-6E279BB96857}"/>
          </ac:spMkLst>
        </pc:spChg>
      </pc:sldChg>
      <pc:sldChg chg="modSp mod">
        <pc:chgData name="Mike Reid" userId="e1698ce8-69b5-4f8f-9daa-2eaec1f8ef38" providerId="ADAL" clId="{7B5DB742-39B7-47BD-B834-D267A76385AC}" dt="2022-02-21T12:51:08.806" v="1317" actId="13926"/>
        <pc:sldMkLst>
          <pc:docMk/>
          <pc:sldMk cId="2124149820" sldId="561"/>
        </pc:sldMkLst>
        <pc:spChg chg="mod">
          <ac:chgData name="Mike Reid" userId="e1698ce8-69b5-4f8f-9daa-2eaec1f8ef38" providerId="ADAL" clId="{7B5DB742-39B7-47BD-B834-D267A76385AC}" dt="2022-02-21T12:51:08.806" v="1317" actId="13926"/>
          <ac:spMkLst>
            <pc:docMk/>
            <pc:sldMk cId="2124149820" sldId="561"/>
            <ac:spMk id="3" creationId="{24739515-8493-4AEB-BD1F-85DF96D90763}"/>
          </ac:spMkLst>
        </pc:spChg>
      </pc:sldChg>
      <pc:sldChg chg="modSp mod setBg">
        <pc:chgData name="Mike Reid" userId="e1698ce8-69b5-4f8f-9daa-2eaec1f8ef38" providerId="ADAL" clId="{7B5DB742-39B7-47BD-B834-D267A76385AC}" dt="2022-02-21T12:52:05.256" v="1319" actId="14734"/>
        <pc:sldMkLst>
          <pc:docMk/>
          <pc:sldMk cId="2522194173" sldId="8593"/>
        </pc:sldMkLst>
        <pc:graphicFrameChg chg="modGraphic">
          <ac:chgData name="Mike Reid" userId="e1698ce8-69b5-4f8f-9daa-2eaec1f8ef38" providerId="ADAL" clId="{7B5DB742-39B7-47BD-B834-D267A76385AC}" dt="2022-02-21T12:52:05.256" v="1319" actId="14734"/>
          <ac:graphicFrameMkLst>
            <pc:docMk/>
            <pc:sldMk cId="2522194173" sldId="8593"/>
            <ac:graphicFrameMk id="11" creationId="{CDCD521B-5C9B-4CB2-925A-F0675B0C9CEC}"/>
          </ac:graphicFrameMkLst>
        </pc:graphicFrameChg>
      </pc:sldChg>
      <pc:sldChg chg="setBg">
        <pc:chgData name="Mike Reid" userId="e1698ce8-69b5-4f8f-9daa-2eaec1f8ef38" providerId="ADAL" clId="{7B5DB742-39B7-47BD-B834-D267A76385AC}" dt="2022-02-14T03:12:42.434" v="17"/>
        <pc:sldMkLst>
          <pc:docMk/>
          <pc:sldMk cId="3796445148" sldId="8599"/>
        </pc:sldMkLst>
      </pc:sldChg>
      <pc:sldChg chg="modSp del mod setBg">
        <pc:chgData name="Mike Reid" userId="e1698ce8-69b5-4f8f-9daa-2eaec1f8ef38" providerId="ADAL" clId="{7B5DB742-39B7-47BD-B834-D267A76385AC}" dt="2022-02-21T05:45:50.949" v="94" actId="2696"/>
        <pc:sldMkLst>
          <pc:docMk/>
          <pc:sldMk cId="470097722" sldId="8618"/>
        </pc:sldMkLst>
        <pc:spChg chg="mod">
          <ac:chgData name="Mike Reid" userId="e1698ce8-69b5-4f8f-9daa-2eaec1f8ef38" providerId="ADAL" clId="{7B5DB742-39B7-47BD-B834-D267A76385AC}" dt="2022-02-21T05:44:53.509" v="81" actId="21"/>
          <ac:spMkLst>
            <pc:docMk/>
            <pc:sldMk cId="470097722" sldId="8618"/>
            <ac:spMk id="4" creationId="{2E0E130E-CEBA-4DCC-A114-98D98E6E182A}"/>
          </ac:spMkLst>
        </pc:spChg>
      </pc:sldChg>
      <pc:sldChg chg="modSp mod setBg">
        <pc:chgData name="Mike Reid" userId="e1698ce8-69b5-4f8f-9daa-2eaec1f8ef38" providerId="ADAL" clId="{7B5DB742-39B7-47BD-B834-D267A76385AC}" dt="2022-02-24T01:18:12.578" v="1984" actId="6549"/>
        <pc:sldMkLst>
          <pc:docMk/>
          <pc:sldMk cId="531149314" sldId="8628"/>
        </pc:sldMkLst>
        <pc:spChg chg="mod">
          <ac:chgData name="Mike Reid" userId="e1698ce8-69b5-4f8f-9daa-2eaec1f8ef38" providerId="ADAL" clId="{7B5DB742-39B7-47BD-B834-D267A76385AC}" dt="2022-02-24T01:18:12.578" v="1984" actId="6549"/>
          <ac:spMkLst>
            <pc:docMk/>
            <pc:sldMk cId="531149314" sldId="8628"/>
            <ac:spMk id="4" creationId="{2E0E130E-CEBA-4DCC-A114-98D98E6E182A}"/>
          </ac:spMkLst>
        </pc:spChg>
      </pc:sldChg>
      <pc:sldChg chg="modSp add mod">
        <pc:chgData name="Mike Reid" userId="e1698ce8-69b5-4f8f-9daa-2eaec1f8ef38" providerId="ADAL" clId="{7B5DB742-39B7-47BD-B834-D267A76385AC}" dt="2022-02-21T13:01:29.282" v="1490" actId="20577"/>
        <pc:sldMkLst>
          <pc:docMk/>
          <pc:sldMk cId="3268288812" sldId="8632"/>
        </pc:sldMkLst>
        <pc:spChg chg="mod">
          <ac:chgData name="Mike Reid" userId="e1698ce8-69b5-4f8f-9daa-2eaec1f8ef38" providerId="ADAL" clId="{7B5DB742-39B7-47BD-B834-D267A76385AC}" dt="2022-02-21T13:00:22.408" v="1364" actId="20577"/>
          <ac:spMkLst>
            <pc:docMk/>
            <pc:sldMk cId="3268288812" sldId="8632"/>
            <ac:spMk id="3" creationId="{2C2E1BF5-83F0-5647-844D-B99EAB48ED60}"/>
          </ac:spMkLst>
        </pc:spChg>
        <pc:spChg chg="mod">
          <ac:chgData name="Mike Reid" userId="e1698ce8-69b5-4f8f-9daa-2eaec1f8ef38" providerId="ADAL" clId="{7B5DB742-39B7-47BD-B834-D267A76385AC}" dt="2022-02-21T13:01:29.282" v="1490" actId="20577"/>
          <ac:spMkLst>
            <pc:docMk/>
            <pc:sldMk cId="3268288812" sldId="8632"/>
            <ac:spMk id="4" creationId="{797F3628-8C97-564D-A19D-CC2EC559C4DF}"/>
          </ac:spMkLst>
        </pc:spChg>
      </pc:sldChg>
      <pc:sldChg chg="setBg">
        <pc:chgData name="Mike Reid" userId="e1698ce8-69b5-4f8f-9daa-2eaec1f8ef38" providerId="ADAL" clId="{7B5DB742-39B7-47BD-B834-D267A76385AC}" dt="2022-02-14T03:12:42.434" v="17"/>
        <pc:sldMkLst>
          <pc:docMk/>
          <pc:sldMk cId="3724735054" sldId="8632"/>
        </pc:sldMkLst>
      </pc:sldChg>
    </pc:docChg>
  </pc:docChgLst>
  <pc:docChgLst>
    <pc:chgData name="Mike Reid" userId="e1698ce8-69b5-4f8f-9daa-2eaec1f8ef38" providerId="ADAL" clId="{13BD96AC-0F66-47D9-999F-07883C293C32}"/>
    <pc:docChg chg="undo custSel delSld modSld">
      <pc:chgData name="Mike Reid" userId="e1698ce8-69b5-4f8f-9daa-2eaec1f8ef38" providerId="ADAL" clId="{13BD96AC-0F66-47D9-999F-07883C293C32}" dt="2022-03-24T01:20:20.707" v="246"/>
      <pc:docMkLst>
        <pc:docMk/>
      </pc:docMkLst>
      <pc:sldChg chg="modSp mod">
        <pc:chgData name="Mike Reid" userId="e1698ce8-69b5-4f8f-9daa-2eaec1f8ef38" providerId="ADAL" clId="{13BD96AC-0F66-47D9-999F-07883C293C32}" dt="2022-03-24T00:47:45.944" v="244" actId="20577"/>
        <pc:sldMkLst>
          <pc:docMk/>
          <pc:sldMk cId="405250284" sldId="284"/>
        </pc:sldMkLst>
        <pc:graphicFrameChg chg="mod modGraphic">
          <ac:chgData name="Mike Reid" userId="e1698ce8-69b5-4f8f-9daa-2eaec1f8ef38" providerId="ADAL" clId="{13BD96AC-0F66-47D9-999F-07883C293C32}" dt="2022-03-24T00:47:45.944" v="244" actId="20577"/>
          <ac:graphicFrameMkLst>
            <pc:docMk/>
            <pc:sldMk cId="405250284" sldId="284"/>
            <ac:graphicFrameMk id="5" creationId="{11596A83-D6C2-A44C-B3BE-81B76D5E2588}"/>
          </ac:graphicFrameMkLst>
        </pc:graphicFrameChg>
      </pc:sldChg>
      <pc:sldChg chg="setBg">
        <pc:chgData name="Mike Reid" userId="e1698ce8-69b5-4f8f-9daa-2eaec1f8ef38" providerId="ADAL" clId="{13BD96AC-0F66-47D9-999F-07883C293C32}" dt="2022-03-24T01:20:20.707" v="246"/>
        <pc:sldMkLst>
          <pc:docMk/>
          <pc:sldMk cId="3599349776" sldId="299"/>
        </pc:sldMkLst>
      </pc:sldChg>
      <pc:sldChg chg="del">
        <pc:chgData name="Mike Reid" userId="e1698ce8-69b5-4f8f-9daa-2eaec1f8ef38" providerId="ADAL" clId="{13BD96AC-0F66-47D9-999F-07883C293C32}" dt="2022-03-21T08:27:03.237" v="70" actId="2696"/>
        <pc:sldMkLst>
          <pc:docMk/>
          <pc:sldMk cId="3984620848" sldId="300"/>
        </pc:sldMkLst>
      </pc:sldChg>
      <pc:sldChg chg="setBg">
        <pc:chgData name="Mike Reid" userId="e1698ce8-69b5-4f8f-9daa-2eaec1f8ef38" providerId="ADAL" clId="{13BD96AC-0F66-47D9-999F-07883C293C32}" dt="2022-03-21T08:32:46.953" v="214"/>
        <pc:sldMkLst>
          <pc:docMk/>
          <pc:sldMk cId="1405951191" sldId="560"/>
        </pc:sldMkLst>
      </pc:sldChg>
      <pc:sldChg chg="modSp mod setBg">
        <pc:chgData name="Mike Reid" userId="e1698ce8-69b5-4f8f-9daa-2eaec1f8ef38" providerId="ADAL" clId="{13BD96AC-0F66-47D9-999F-07883C293C32}" dt="2022-03-21T08:32:40.260" v="213"/>
        <pc:sldMkLst>
          <pc:docMk/>
          <pc:sldMk cId="2124149820" sldId="561"/>
        </pc:sldMkLst>
        <pc:spChg chg="mod">
          <ac:chgData name="Mike Reid" userId="e1698ce8-69b5-4f8f-9daa-2eaec1f8ef38" providerId="ADAL" clId="{13BD96AC-0F66-47D9-999F-07883C293C32}" dt="2022-03-21T08:32:33.987" v="212" actId="20577"/>
          <ac:spMkLst>
            <pc:docMk/>
            <pc:sldMk cId="2124149820" sldId="561"/>
            <ac:spMk id="3" creationId="{24739515-8493-4AEB-BD1F-85DF96D90763}"/>
          </ac:spMkLst>
        </pc:spChg>
      </pc:sldChg>
      <pc:sldChg chg="setBg">
        <pc:chgData name="Mike Reid" userId="e1698ce8-69b5-4f8f-9daa-2eaec1f8ef38" providerId="ADAL" clId="{13BD96AC-0F66-47D9-999F-07883C293C32}" dt="2022-03-21T08:28:16.460" v="109"/>
        <pc:sldMkLst>
          <pc:docMk/>
          <pc:sldMk cId="262766330" sldId="8631"/>
        </pc:sldMkLst>
      </pc:sldChg>
      <pc:sldChg chg="modSp mod setBg">
        <pc:chgData name="Mike Reid" userId="e1698ce8-69b5-4f8f-9daa-2eaec1f8ef38" providerId="ADAL" clId="{13BD96AC-0F66-47D9-999F-07883C293C32}" dt="2022-03-21T08:29:54.400" v="203"/>
        <pc:sldMkLst>
          <pc:docMk/>
          <pc:sldMk cId="3268288812" sldId="8632"/>
        </pc:sldMkLst>
        <pc:spChg chg="mod">
          <ac:chgData name="Mike Reid" userId="e1698ce8-69b5-4f8f-9daa-2eaec1f8ef38" providerId="ADAL" clId="{13BD96AC-0F66-47D9-999F-07883C293C32}" dt="2022-03-21T08:29:00.537" v="112"/>
          <ac:spMkLst>
            <pc:docMk/>
            <pc:sldMk cId="3268288812" sldId="8632"/>
            <ac:spMk id="3" creationId="{2C2E1BF5-83F0-5647-844D-B99EAB48ED60}"/>
          </ac:spMkLst>
        </pc:spChg>
        <pc:spChg chg="mod">
          <ac:chgData name="Mike Reid" userId="e1698ce8-69b5-4f8f-9daa-2eaec1f8ef38" providerId="ADAL" clId="{13BD96AC-0F66-47D9-999F-07883C293C32}" dt="2022-03-21T08:29:45.004" v="202" actId="20577"/>
          <ac:spMkLst>
            <pc:docMk/>
            <pc:sldMk cId="3268288812" sldId="8632"/>
            <ac:spMk id="4" creationId="{797F3628-8C97-564D-A19D-CC2EC559C4DF}"/>
          </ac:spMkLst>
        </pc:spChg>
      </pc:sldChg>
      <pc:sldChg chg="modSp mod setBg">
        <pc:chgData name="Mike Reid" userId="e1698ce8-69b5-4f8f-9daa-2eaec1f8ef38" providerId="ADAL" clId="{13BD96AC-0F66-47D9-999F-07883C293C32}" dt="2022-03-24T01:19:23.404" v="245"/>
        <pc:sldMkLst>
          <pc:docMk/>
          <pc:sldMk cId="3146032407" sldId="8633"/>
        </pc:sldMkLst>
        <pc:spChg chg="mod">
          <ac:chgData name="Mike Reid" userId="e1698ce8-69b5-4f8f-9daa-2eaec1f8ef38" providerId="ADAL" clId="{13BD96AC-0F66-47D9-999F-07883C293C32}" dt="2022-03-21T08:35:19.450" v="236" actId="20577"/>
          <ac:spMkLst>
            <pc:docMk/>
            <pc:sldMk cId="3146032407" sldId="8633"/>
            <ac:spMk id="5" creationId="{0634DC97-23BA-4A20-A842-9B501D0B9EFF}"/>
          </ac:spMkLst>
        </pc:spChg>
      </pc:sldChg>
      <pc:sldChg chg="addSp delSp modSp mod">
        <pc:chgData name="Mike Reid" userId="e1698ce8-69b5-4f8f-9daa-2eaec1f8ef38" providerId="ADAL" clId="{13BD96AC-0F66-47D9-999F-07883C293C32}" dt="2022-03-21T08:27:54.704" v="108" actId="1076"/>
        <pc:sldMkLst>
          <pc:docMk/>
          <pc:sldMk cId="1948372202" sldId="8634"/>
        </pc:sldMkLst>
        <pc:spChg chg="add mod">
          <ac:chgData name="Mike Reid" userId="e1698ce8-69b5-4f8f-9daa-2eaec1f8ef38" providerId="ADAL" clId="{13BD96AC-0F66-47D9-999F-07883C293C32}" dt="2022-03-21T08:27:54.704" v="108" actId="1076"/>
          <ac:spMkLst>
            <pc:docMk/>
            <pc:sldMk cId="1948372202" sldId="8634"/>
            <ac:spMk id="2" creationId="{1A840A92-AD57-4D13-9B9B-643572C7E00F}"/>
          </ac:spMkLst>
        </pc:spChg>
        <pc:spChg chg="del">
          <ac:chgData name="Mike Reid" userId="e1698ce8-69b5-4f8f-9daa-2eaec1f8ef38" providerId="ADAL" clId="{13BD96AC-0F66-47D9-999F-07883C293C32}" dt="2022-03-21T08:27:15.099" v="71" actId="478"/>
          <ac:spMkLst>
            <pc:docMk/>
            <pc:sldMk cId="1948372202" sldId="8634"/>
            <ac:spMk id="6" creationId="{E3A95DCE-FB37-4A65-8A67-A58A5B1BF404}"/>
          </ac:spMkLst>
        </pc:spChg>
        <pc:spChg chg="del">
          <ac:chgData name="Mike Reid" userId="e1698ce8-69b5-4f8f-9daa-2eaec1f8ef38" providerId="ADAL" clId="{13BD96AC-0F66-47D9-999F-07883C293C32}" dt="2022-03-21T08:27:15.099" v="71" actId="478"/>
          <ac:spMkLst>
            <pc:docMk/>
            <pc:sldMk cId="1948372202" sldId="8634"/>
            <ac:spMk id="39" creationId="{A98B949A-951F-471B-88D6-67780FE6869C}"/>
          </ac:spMkLst>
        </pc:spChg>
        <pc:spChg chg="del">
          <ac:chgData name="Mike Reid" userId="e1698ce8-69b5-4f8f-9daa-2eaec1f8ef38" providerId="ADAL" clId="{13BD96AC-0F66-47D9-999F-07883C293C32}" dt="2022-03-21T08:27:15.099" v="71" actId="478"/>
          <ac:spMkLst>
            <pc:docMk/>
            <pc:sldMk cId="1948372202" sldId="8634"/>
            <ac:spMk id="40" creationId="{0F0BAEE3-95EF-4A04-8A4F-9D6A88AAB3F1}"/>
          </ac:spMkLst>
        </pc:spChg>
        <pc:spChg chg="del">
          <ac:chgData name="Mike Reid" userId="e1698ce8-69b5-4f8f-9daa-2eaec1f8ef38" providerId="ADAL" clId="{13BD96AC-0F66-47D9-999F-07883C293C32}" dt="2022-03-21T08:27:15.099" v="71" actId="478"/>
          <ac:spMkLst>
            <pc:docMk/>
            <pc:sldMk cId="1948372202" sldId="8634"/>
            <ac:spMk id="41" creationId="{AE2D4DCD-A650-4DDD-86C1-1B1235ED9301}"/>
          </ac:spMkLst>
        </pc:spChg>
        <pc:spChg chg="del">
          <ac:chgData name="Mike Reid" userId="e1698ce8-69b5-4f8f-9daa-2eaec1f8ef38" providerId="ADAL" clId="{13BD96AC-0F66-47D9-999F-07883C293C32}" dt="2022-03-21T08:27:15.099" v="71" actId="478"/>
          <ac:spMkLst>
            <pc:docMk/>
            <pc:sldMk cId="1948372202" sldId="8634"/>
            <ac:spMk id="42" creationId="{04AECC3A-4B8F-49A0-B23C-75659DBF3E96}"/>
          </ac:spMkLst>
        </pc:spChg>
        <pc:grpChg chg="del">
          <ac:chgData name="Mike Reid" userId="e1698ce8-69b5-4f8f-9daa-2eaec1f8ef38" providerId="ADAL" clId="{13BD96AC-0F66-47D9-999F-07883C293C32}" dt="2022-03-21T08:27:15.099" v="71" actId="478"/>
          <ac:grpSpMkLst>
            <pc:docMk/>
            <pc:sldMk cId="1948372202" sldId="8634"/>
            <ac:grpSpMk id="27" creationId="{084CF972-0B13-4999-9798-29A63E2CEA84}"/>
          </ac:grpSpMkLst>
        </pc:grpChg>
        <pc:grpChg chg="del">
          <ac:chgData name="Mike Reid" userId="e1698ce8-69b5-4f8f-9daa-2eaec1f8ef38" providerId="ADAL" clId="{13BD96AC-0F66-47D9-999F-07883C293C32}" dt="2022-03-21T08:27:15.099" v="71" actId="478"/>
          <ac:grpSpMkLst>
            <pc:docMk/>
            <pc:sldMk cId="1948372202" sldId="8634"/>
            <ac:grpSpMk id="30" creationId="{5FE266D7-331A-41E6-BB99-A2164938C213}"/>
          </ac:grpSpMkLst>
        </pc:grpChg>
        <pc:grpChg chg="del">
          <ac:chgData name="Mike Reid" userId="e1698ce8-69b5-4f8f-9daa-2eaec1f8ef38" providerId="ADAL" clId="{13BD96AC-0F66-47D9-999F-07883C293C32}" dt="2022-03-21T08:27:15.099" v="71" actId="478"/>
          <ac:grpSpMkLst>
            <pc:docMk/>
            <pc:sldMk cId="1948372202" sldId="8634"/>
            <ac:grpSpMk id="33" creationId="{BE284D12-49B8-42AB-8B14-389AFACAB146}"/>
          </ac:grpSpMkLst>
        </pc:grpChg>
        <pc:grpChg chg="del">
          <ac:chgData name="Mike Reid" userId="e1698ce8-69b5-4f8f-9daa-2eaec1f8ef38" providerId="ADAL" clId="{13BD96AC-0F66-47D9-999F-07883C293C32}" dt="2022-03-21T08:27:15.099" v="71" actId="478"/>
          <ac:grpSpMkLst>
            <pc:docMk/>
            <pc:sldMk cId="1948372202" sldId="8634"/>
            <ac:grpSpMk id="36" creationId="{3DEDDDA0-24C1-484E-BAB5-65FC8A7F59C3}"/>
          </ac:grpSpMkLst>
        </pc:grpChg>
      </pc:sldChg>
      <pc:sldChg chg="modSp mod">
        <pc:chgData name="Mike Reid" userId="e1698ce8-69b5-4f8f-9daa-2eaec1f8ef38" providerId="ADAL" clId="{13BD96AC-0F66-47D9-999F-07883C293C32}" dt="2022-03-24T00:40:13.106" v="240" actId="1076"/>
        <pc:sldMkLst>
          <pc:docMk/>
          <pc:sldMk cId="458119788" sldId="8636"/>
        </pc:sldMkLst>
        <pc:picChg chg="mod">
          <ac:chgData name="Mike Reid" userId="e1698ce8-69b5-4f8f-9daa-2eaec1f8ef38" providerId="ADAL" clId="{13BD96AC-0F66-47D9-999F-07883C293C32}" dt="2022-03-24T00:40:13.106" v="240" actId="1076"/>
          <ac:picMkLst>
            <pc:docMk/>
            <pc:sldMk cId="458119788" sldId="8636"/>
            <ac:picMk id="6" creationId="{64071FCC-DE0C-4C77-A8F1-7E9FB2EC8E3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457B1FD-73E1-DA42-B352-3489F6A5BA00}"/>
              </a:ext>
            </a:extLst>
          </p:cNvPr>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6612665-2706-204E-B999-4EF5EC6C7C27}"/>
              </a:ext>
            </a:extLst>
          </p:cNvPr>
          <p:cNvSpPr>
            <a:spLocks noGrp="1"/>
          </p:cNvSpPr>
          <p:nvPr>
            <p:ph type="dt" sz="quarter" idx="1"/>
          </p:nvPr>
        </p:nvSpPr>
        <p:spPr>
          <a:xfrm>
            <a:off x="3850443" y="0"/>
            <a:ext cx="2945659" cy="495348"/>
          </a:xfrm>
          <a:prstGeom prst="rect">
            <a:avLst/>
          </a:prstGeom>
        </p:spPr>
        <p:txBody>
          <a:bodyPr vert="horz" lIns="91440" tIns="45720" rIns="91440" bIns="45720" rtlCol="0"/>
          <a:lstStyle>
            <a:lvl1pPr algn="r">
              <a:defRPr sz="1200"/>
            </a:lvl1pPr>
          </a:lstStyle>
          <a:p>
            <a:fld id="{30647C34-4861-CC4A-8EA2-702761DF01B2}" type="datetime1">
              <a:rPr lang="en-AU" smtClean="0"/>
              <a:t>28/04/2022</a:t>
            </a:fld>
            <a:endParaRPr lang="en-US"/>
          </a:p>
        </p:txBody>
      </p:sp>
      <p:sp>
        <p:nvSpPr>
          <p:cNvPr id="4" name="Footer Placeholder 3">
            <a:extLst>
              <a:ext uri="{FF2B5EF4-FFF2-40B4-BE49-F238E27FC236}">
                <a16:creationId xmlns:a16="http://schemas.microsoft.com/office/drawing/2014/main" id="{FD06630A-B08E-9F48-9A02-493596B0806A}"/>
              </a:ext>
            </a:extLst>
          </p:cNvPr>
          <p:cNvSpPr>
            <a:spLocks noGrp="1"/>
          </p:cNvSpPr>
          <p:nvPr>
            <p:ph type="ftr" sz="quarter" idx="2"/>
          </p:nvPr>
        </p:nvSpPr>
        <p:spPr>
          <a:xfrm>
            <a:off x="0" y="9377317"/>
            <a:ext cx="2945659" cy="49534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EC85F7C-56AC-9B49-AA9D-44A2CE9497A4}"/>
              </a:ext>
            </a:extLst>
          </p:cNvPr>
          <p:cNvSpPr>
            <a:spLocks noGrp="1"/>
          </p:cNvSpPr>
          <p:nvPr>
            <p:ph type="sldNum" sz="quarter" idx="3"/>
          </p:nvPr>
        </p:nvSpPr>
        <p:spPr>
          <a:xfrm>
            <a:off x="3850443" y="9377317"/>
            <a:ext cx="2945659" cy="495347"/>
          </a:xfrm>
          <a:prstGeom prst="rect">
            <a:avLst/>
          </a:prstGeom>
        </p:spPr>
        <p:txBody>
          <a:bodyPr vert="horz" lIns="91440" tIns="45720" rIns="91440" bIns="45720" rtlCol="0" anchor="b"/>
          <a:lstStyle>
            <a:lvl1pPr algn="r">
              <a:defRPr sz="1200"/>
            </a:lvl1pPr>
          </a:lstStyle>
          <a:p>
            <a:fld id="{DCC79293-9BB6-2149-84C1-09AC384E1EA3}" type="slidenum">
              <a:rPr lang="en-US" smtClean="0"/>
              <a:t>‹#›</a:t>
            </a:fld>
            <a:endParaRPr lang="en-US"/>
          </a:p>
        </p:txBody>
      </p:sp>
    </p:spTree>
    <p:extLst>
      <p:ext uri="{BB962C8B-B14F-4D97-AF65-F5344CB8AC3E}">
        <p14:creationId xmlns:p14="http://schemas.microsoft.com/office/powerpoint/2010/main" val="357149833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1933438E-882F-3F4B-8DAE-ACAB12480569}" type="datetime1">
              <a:rPr lang="en-AU" smtClean="0"/>
              <a:t>28/04/2022</a:t>
            </a:fld>
            <a:endParaRPr lang="en-US"/>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12110BA3-0358-CF4D-8BCF-65E003281CF4}" type="slidenum">
              <a:rPr lang="en-US" smtClean="0"/>
              <a:t>‹#›</a:t>
            </a:fld>
            <a:endParaRPr lang="en-US"/>
          </a:p>
        </p:txBody>
      </p:sp>
    </p:spTree>
    <p:extLst>
      <p:ext uri="{BB962C8B-B14F-4D97-AF65-F5344CB8AC3E}">
        <p14:creationId xmlns:p14="http://schemas.microsoft.com/office/powerpoint/2010/main" val="90368856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Stu to encourage an update from Dora. </a:t>
            </a:r>
          </a:p>
        </p:txBody>
      </p:sp>
      <p:sp>
        <p:nvSpPr>
          <p:cNvPr id="4" name="Date Placeholder 3"/>
          <p:cNvSpPr>
            <a:spLocks noGrp="1"/>
          </p:cNvSpPr>
          <p:nvPr>
            <p:ph type="dt" idx="1"/>
          </p:nvPr>
        </p:nvSpPr>
        <p:spPr/>
        <p:txBody>
          <a:bodyPr/>
          <a:lstStyle/>
          <a:p>
            <a:fld id="{1933438E-882F-3F4B-8DAE-ACAB12480569}" type="datetime1">
              <a:rPr lang="en-AU" smtClean="0"/>
              <a:t>28/04/2022</a:t>
            </a:fld>
            <a:endParaRPr lang="en-US"/>
          </a:p>
        </p:txBody>
      </p:sp>
      <p:sp>
        <p:nvSpPr>
          <p:cNvPr id="5" name="Slide Number Placeholder 4"/>
          <p:cNvSpPr>
            <a:spLocks noGrp="1"/>
          </p:cNvSpPr>
          <p:nvPr>
            <p:ph type="sldNum" sz="quarter" idx="5"/>
          </p:nvPr>
        </p:nvSpPr>
        <p:spPr/>
        <p:txBody>
          <a:bodyPr/>
          <a:lstStyle/>
          <a:p>
            <a:fld id="{12110BA3-0358-CF4D-8BCF-65E003281CF4}" type="slidenum">
              <a:rPr lang="en-US" smtClean="0"/>
              <a:t>6</a:t>
            </a:fld>
            <a:endParaRPr lang="en-US"/>
          </a:p>
        </p:txBody>
      </p:sp>
    </p:spTree>
    <p:extLst>
      <p:ext uri="{BB962C8B-B14F-4D97-AF65-F5344CB8AC3E}">
        <p14:creationId xmlns:p14="http://schemas.microsoft.com/office/powerpoint/2010/main" val="38263030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8C19F3EA-6088-E244-94E3-4A0E5D38D465}"/>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0DCCB3C-6EB8-BF41-8930-7FF084EC574F}"/>
              </a:ext>
            </a:extLst>
          </p:cNvPr>
          <p:cNvSpPr>
            <a:spLocks noGrp="1"/>
          </p:cNvSpPr>
          <p:nvPr>
            <p:ph type="ctrTitle" hasCustomPrompt="1"/>
          </p:nvPr>
        </p:nvSpPr>
        <p:spPr>
          <a:xfrm>
            <a:off x="851452" y="2078004"/>
            <a:ext cx="10681418" cy="879475"/>
          </a:xfrm>
          <a:prstGeom prst="rect">
            <a:avLst/>
          </a:prstGeom>
        </p:spPr>
        <p:txBody>
          <a:bodyPr anchor="t" anchorCtr="0">
            <a:normAutofit/>
          </a:bodyPr>
          <a:lstStyle>
            <a:lvl1pPr algn="l">
              <a:defRPr sz="4800" baseline="0"/>
            </a:lvl1pPr>
          </a:lstStyle>
          <a:p>
            <a:r>
              <a:rPr lang="en-GB"/>
              <a:t>Title</a:t>
            </a:r>
            <a:endParaRPr lang="en-US"/>
          </a:p>
        </p:txBody>
      </p:sp>
      <p:sp>
        <p:nvSpPr>
          <p:cNvPr id="3" name="Subtitle 2">
            <a:extLst>
              <a:ext uri="{FF2B5EF4-FFF2-40B4-BE49-F238E27FC236}">
                <a16:creationId xmlns:a16="http://schemas.microsoft.com/office/drawing/2014/main" id="{EEEDC74B-E4A6-3F44-ACB0-4816CD72F353}"/>
              </a:ext>
            </a:extLst>
          </p:cNvPr>
          <p:cNvSpPr>
            <a:spLocks noGrp="1"/>
          </p:cNvSpPr>
          <p:nvPr>
            <p:ph type="subTitle" idx="1" hasCustomPrompt="1"/>
          </p:nvPr>
        </p:nvSpPr>
        <p:spPr>
          <a:xfrm>
            <a:off x="851452" y="3094004"/>
            <a:ext cx="10681418" cy="583474"/>
          </a:xfrm>
        </p:spPr>
        <p:txBody>
          <a:bodyPr>
            <a:noAutofit/>
          </a:bodyPr>
          <a:lstStyle>
            <a:lvl1pPr marL="0" indent="0" algn="l">
              <a:buNone/>
              <a:defRPr sz="3200" baseline="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a:t>
            </a:r>
            <a:endParaRPr lang="en-US"/>
          </a:p>
        </p:txBody>
      </p:sp>
      <p:sp>
        <p:nvSpPr>
          <p:cNvPr id="9" name="TextBox 8">
            <a:extLst>
              <a:ext uri="{FF2B5EF4-FFF2-40B4-BE49-F238E27FC236}">
                <a16:creationId xmlns:a16="http://schemas.microsoft.com/office/drawing/2014/main" id="{F57496ED-1E25-194E-9AAC-06C24C5EB12A}"/>
              </a:ext>
            </a:extLst>
          </p:cNvPr>
          <p:cNvSpPr txBox="1"/>
          <p:nvPr userDrawn="1"/>
        </p:nvSpPr>
        <p:spPr>
          <a:xfrm>
            <a:off x="-3170583" y="457200"/>
            <a:ext cx="184731" cy="369332"/>
          </a:xfrm>
          <a:prstGeom prst="rect">
            <a:avLst/>
          </a:prstGeom>
          <a:noFill/>
        </p:spPr>
        <p:txBody>
          <a:bodyPr wrap="none" rtlCol="0">
            <a:spAutoFit/>
          </a:bodyPr>
          <a:lstStyle/>
          <a:p>
            <a:endParaRPr lang="en-US"/>
          </a:p>
        </p:txBody>
      </p:sp>
      <p:pic>
        <p:nvPicPr>
          <p:cNvPr id="11" name="Picture 10" descr="Text&#10;&#10;Description automatically generated">
            <a:extLst>
              <a:ext uri="{FF2B5EF4-FFF2-40B4-BE49-F238E27FC236}">
                <a16:creationId xmlns:a16="http://schemas.microsoft.com/office/drawing/2014/main" id="{4C4396B8-C868-9243-A529-A345EBB9B350}"/>
              </a:ext>
            </a:extLst>
          </p:cNvPr>
          <p:cNvPicPr>
            <a:picLocks noChangeAspect="1"/>
          </p:cNvPicPr>
          <p:nvPr userDrawn="1"/>
        </p:nvPicPr>
        <p:blipFill>
          <a:blip r:embed="rId3"/>
          <a:stretch>
            <a:fillRect/>
          </a:stretch>
        </p:blipFill>
        <p:spPr>
          <a:xfrm>
            <a:off x="851452" y="1043609"/>
            <a:ext cx="3767578" cy="678745"/>
          </a:xfrm>
          <a:prstGeom prst="rect">
            <a:avLst/>
          </a:prstGeom>
        </p:spPr>
      </p:pic>
      <p:sp>
        <p:nvSpPr>
          <p:cNvPr id="6" name="Text Placeholder 5">
            <a:extLst>
              <a:ext uri="{FF2B5EF4-FFF2-40B4-BE49-F238E27FC236}">
                <a16:creationId xmlns:a16="http://schemas.microsoft.com/office/drawing/2014/main" id="{4568DE85-4A69-564D-96B9-01F85EC8B9C5}"/>
              </a:ext>
            </a:extLst>
          </p:cNvPr>
          <p:cNvSpPr>
            <a:spLocks noGrp="1"/>
          </p:cNvSpPr>
          <p:nvPr>
            <p:ph type="body" sz="quarter" idx="10" hasCustomPrompt="1"/>
          </p:nvPr>
        </p:nvSpPr>
        <p:spPr>
          <a:xfrm>
            <a:off x="850900" y="4781483"/>
            <a:ext cx="5341938" cy="394210"/>
          </a:xfrm>
        </p:spPr>
        <p:txBody>
          <a:bodyPr>
            <a:spAutoFit/>
          </a:bodyPr>
          <a:lstStyle>
            <a:lvl1pPr>
              <a:spcBef>
                <a:spcPts val="500"/>
              </a:spcBef>
              <a:defRPr>
                <a:solidFill>
                  <a:schemeClr val="bg1"/>
                </a:solidFill>
              </a:defRPr>
            </a:lvl1pPr>
            <a:lvl3pPr>
              <a:defRPr sz="1600" b="1">
                <a:solidFill>
                  <a:schemeClr val="bg1"/>
                </a:solidFill>
                <a:latin typeface="Arial" panose="020B0604020202020204" pitchFamily="34" charset="0"/>
                <a:cs typeface="Arial" panose="020B0604020202020204" pitchFamily="34" charset="0"/>
              </a:defRPr>
            </a:lvl3pPr>
          </a:lstStyle>
          <a:p>
            <a:pPr lvl="0"/>
            <a:r>
              <a:rPr lang="en-GB"/>
              <a:t>Optional: Presenter Name</a:t>
            </a:r>
            <a:endParaRPr lang="en-US"/>
          </a:p>
        </p:txBody>
      </p:sp>
      <p:sp>
        <p:nvSpPr>
          <p:cNvPr id="14" name="Text Placeholder 5">
            <a:extLst>
              <a:ext uri="{FF2B5EF4-FFF2-40B4-BE49-F238E27FC236}">
                <a16:creationId xmlns:a16="http://schemas.microsoft.com/office/drawing/2014/main" id="{5618F624-D666-A34A-9F81-81616D1E48F8}"/>
              </a:ext>
            </a:extLst>
          </p:cNvPr>
          <p:cNvSpPr>
            <a:spLocks noGrp="1"/>
          </p:cNvSpPr>
          <p:nvPr>
            <p:ph type="body" sz="quarter" idx="11" hasCustomPrompt="1"/>
          </p:nvPr>
        </p:nvSpPr>
        <p:spPr>
          <a:xfrm>
            <a:off x="850900" y="4161723"/>
            <a:ext cx="5341938" cy="394210"/>
          </a:xfrm>
        </p:spPr>
        <p:txBody>
          <a:bodyPr>
            <a:spAutoFit/>
          </a:bodyPr>
          <a:lstStyle>
            <a:lvl1pPr>
              <a:spcBef>
                <a:spcPts val="500"/>
              </a:spcBef>
              <a:defRPr>
                <a:solidFill>
                  <a:schemeClr val="bg1"/>
                </a:solidFill>
              </a:defRPr>
            </a:lvl1pPr>
            <a:lvl3pPr>
              <a:defRPr sz="1600" b="1" i="0">
                <a:solidFill>
                  <a:schemeClr val="bg1"/>
                </a:solidFill>
                <a:latin typeface="Arial" panose="020B0604020202020204" pitchFamily="34" charset="0"/>
                <a:cs typeface="Arial" panose="020B0604020202020204" pitchFamily="34" charset="0"/>
              </a:defRPr>
            </a:lvl3pPr>
          </a:lstStyle>
          <a:p>
            <a:pPr lvl="0"/>
            <a:r>
              <a:rPr lang="en-GB"/>
              <a:t>Date</a:t>
            </a:r>
            <a:endParaRPr lang="en-US"/>
          </a:p>
        </p:txBody>
      </p:sp>
    </p:spTree>
    <p:extLst>
      <p:ext uri="{BB962C8B-B14F-4D97-AF65-F5344CB8AC3E}">
        <p14:creationId xmlns:p14="http://schemas.microsoft.com/office/powerpoint/2010/main" val="42609648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95A4B61-F89D-D346-A9BA-15F45A988808}"/>
              </a:ext>
            </a:extLst>
          </p:cNvPr>
          <p:cNvPicPr>
            <a:picLocks noChangeAspect="1"/>
          </p:cNvPicPr>
          <p:nvPr userDrawn="1"/>
        </p:nvPicPr>
        <p:blipFill>
          <a:blip r:embed="rId2"/>
          <a:srcRect/>
          <a:stretch/>
        </p:blipFill>
        <p:spPr>
          <a:xfrm>
            <a:off x="0" y="0"/>
            <a:ext cx="12192000" cy="6858000"/>
          </a:xfrm>
          <a:prstGeom prst="rect">
            <a:avLst/>
          </a:prstGeom>
        </p:spPr>
      </p:pic>
      <p:sp>
        <p:nvSpPr>
          <p:cNvPr id="5" name="Slide Number Placeholder 11">
            <a:extLst>
              <a:ext uri="{FF2B5EF4-FFF2-40B4-BE49-F238E27FC236}">
                <a16:creationId xmlns:a16="http://schemas.microsoft.com/office/drawing/2014/main" id="{DD7D0722-8134-0548-8F37-579B00043EB8}"/>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2" name="Text Placeholder 20">
            <a:extLst>
              <a:ext uri="{FF2B5EF4-FFF2-40B4-BE49-F238E27FC236}">
                <a16:creationId xmlns:a16="http://schemas.microsoft.com/office/drawing/2014/main" id="{599A7C88-0394-AD4E-BBA8-FD6993160B3A}"/>
              </a:ext>
            </a:extLst>
          </p:cNvPr>
          <p:cNvSpPr>
            <a:spLocks noGrp="1"/>
          </p:cNvSpPr>
          <p:nvPr>
            <p:ph type="body" sz="quarter" idx="12" hasCustomPrompt="1"/>
          </p:nvPr>
        </p:nvSpPr>
        <p:spPr>
          <a:xfrm>
            <a:off x="838200" y="1825625"/>
            <a:ext cx="4528930"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15" name="Chart Placeholder 14">
            <a:extLst>
              <a:ext uri="{FF2B5EF4-FFF2-40B4-BE49-F238E27FC236}">
                <a16:creationId xmlns:a16="http://schemas.microsoft.com/office/drawing/2014/main" id="{F807DF95-FDFC-D04E-BB45-3DDD6AD56D55}"/>
              </a:ext>
            </a:extLst>
          </p:cNvPr>
          <p:cNvSpPr>
            <a:spLocks noGrp="1"/>
          </p:cNvSpPr>
          <p:nvPr>
            <p:ph type="chart" sz="quarter" idx="14"/>
          </p:nvPr>
        </p:nvSpPr>
        <p:spPr>
          <a:xfrm>
            <a:off x="5675313" y="1825625"/>
            <a:ext cx="5678487" cy="3819525"/>
          </a:xfrm>
        </p:spPr>
        <p:txBody>
          <a:bodyPr/>
          <a:lstStyle/>
          <a:p>
            <a:r>
              <a:rPr lang="en-US"/>
              <a:t>Click icon to add chart</a:t>
            </a:r>
          </a:p>
        </p:txBody>
      </p:sp>
      <p:sp>
        <p:nvSpPr>
          <p:cNvPr id="7" name="Title 4">
            <a:extLst>
              <a:ext uri="{FF2B5EF4-FFF2-40B4-BE49-F238E27FC236}">
                <a16:creationId xmlns:a16="http://schemas.microsoft.com/office/drawing/2014/main" id="{CA3B6BF3-DAD3-864D-A1A3-5613543DFC8B}"/>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
        <p:nvSpPr>
          <p:cNvPr id="8" name="Subtitle 2">
            <a:extLst>
              <a:ext uri="{FF2B5EF4-FFF2-40B4-BE49-F238E27FC236}">
                <a16:creationId xmlns:a16="http://schemas.microsoft.com/office/drawing/2014/main" id="{54A6F941-DF98-A34F-9E33-AB2ED5DD0396}"/>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3889531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Upper picture layou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95A4B61-F89D-D346-A9BA-15F45A98880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Slide Number Placeholder 11">
            <a:extLst>
              <a:ext uri="{FF2B5EF4-FFF2-40B4-BE49-F238E27FC236}">
                <a16:creationId xmlns:a16="http://schemas.microsoft.com/office/drawing/2014/main" id="{DD7D0722-8134-0548-8F37-579B00043EB8}"/>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2" name="Picture Placeholder 11">
            <a:extLst>
              <a:ext uri="{FF2B5EF4-FFF2-40B4-BE49-F238E27FC236}">
                <a16:creationId xmlns:a16="http://schemas.microsoft.com/office/drawing/2014/main" id="{4C144A31-72FE-6E40-A98F-93DE28BBBDBA}"/>
              </a:ext>
            </a:extLst>
          </p:cNvPr>
          <p:cNvSpPr>
            <a:spLocks noGrp="1"/>
          </p:cNvSpPr>
          <p:nvPr>
            <p:ph type="pic" sz="quarter" idx="12" hasCustomPrompt="1"/>
          </p:nvPr>
        </p:nvSpPr>
        <p:spPr>
          <a:xfrm>
            <a:off x="5364439" y="1825624"/>
            <a:ext cx="5230673" cy="3511689"/>
          </a:xfrm>
        </p:spPr>
        <p:txBody>
          <a:bodyPr/>
          <a:lstStyle>
            <a:lvl1pPr>
              <a:buNone/>
              <a:defRPr/>
            </a:lvl1pPr>
          </a:lstStyle>
          <a:p>
            <a:r>
              <a:rPr lang="en-US"/>
              <a:t>	Drag/paste picture to icon or click to add image. Click format &gt; Crop &gt; Fill to resize/move the image inside the placeholder or to reset the image. To fit entire image press Format &gt; Crop &gt; Fit. </a:t>
            </a:r>
          </a:p>
        </p:txBody>
      </p:sp>
      <p:sp>
        <p:nvSpPr>
          <p:cNvPr id="14" name="Text Placeholder 20">
            <a:extLst>
              <a:ext uri="{FF2B5EF4-FFF2-40B4-BE49-F238E27FC236}">
                <a16:creationId xmlns:a16="http://schemas.microsoft.com/office/drawing/2014/main" id="{1EC5F78E-CF83-E847-9813-46441F2F6D9E}"/>
              </a:ext>
            </a:extLst>
          </p:cNvPr>
          <p:cNvSpPr>
            <a:spLocks noGrp="1"/>
          </p:cNvSpPr>
          <p:nvPr>
            <p:ph type="body" sz="quarter" idx="13" hasCustomPrompt="1"/>
          </p:nvPr>
        </p:nvSpPr>
        <p:spPr>
          <a:xfrm>
            <a:off x="838200" y="1825625"/>
            <a:ext cx="4369904"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7" name="Title 4">
            <a:extLst>
              <a:ext uri="{FF2B5EF4-FFF2-40B4-BE49-F238E27FC236}">
                <a16:creationId xmlns:a16="http://schemas.microsoft.com/office/drawing/2014/main" id="{9D0925F2-5334-9949-B663-E18FEAB81744}"/>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
        <p:nvSpPr>
          <p:cNvPr id="8" name="Subtitle 2">
            <a:extLst>
              <a:ext uri="{FF2B5EF4-FFF2-40B4-BE49-F238E27FC236}">
                <a16:creationId xmlns:a16="http://schemas.microsoft.com/office/drawing/2014/main" id="{12B0A1E7-E961-8144-96A9-DDE814CBAB33}"/>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756791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ower picture layout">
    <p:spTree>
      <p:nvGrpSpPr>
        <p:cNvPr id="1" name=""/>
        <p:cNvGrpSpPr/>
        <p:nvPr/>
      </p:nvGrpSpPr>
      <p:grpSpPr>
        <a:xfrm>
          <a:off x="0" y="0"/>
          <a:ext cx="0" cy="0"/>
          <a:chOff x="0" y="0"/>
          <a:chExt cx="0" cy="0"/>
        </a:xfrm>
      </p:grpSpPr>
      <p:pic>
        <p:nvPicPr>
          <p:cNvPr id="3" name="Picture 2" descr="A picture containing background pattern&#10;&#10;Description automatically generated">
            <a:extLst>
              <a:ext uri="{FF2B5EF4-FFF2-40B4-BE49-F238E27FC236}">
                <a16:creationId xmlns:a16="http://schemas.microsoft.com/office/drawing/2014/main" id="{E68250E9-5716-184E-9E9C-5991F4038177}"/>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Slide Number Placeholder 11">
            <a:extLst>
              <a:ext uri="{FF2B5EF4-FFF2-40B4-BE49-F238E27FC236}">
                <a16:creationId xmlns:a16="http://schemas.microsoft.com/office/drawing/2014/main" id="{DD7D0722-8134-0548-8F37-579B00043EB8}"/>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2" name="Picture Placeholder 11">
            <a:extLst>
              <a:ext uri="{FF2B5EF4-FFF2-40B4-BE49-F238E27FC236}">
                <a16:creationId xmlns:a16="http://schemas.microsoft.com/office/drawing/2014/main" id="{4C144A31-72FE-6E40-A98F-93DE28BBBDBA}"/>
              </a:ext>
            </a:extLst>
          </p:cNvPr>
          <p:cNvSpPr>
            <a:spLocks noGrp="1"/>
          </p:cNvSpPr>
          <p:nvPr>
            <p:ph type="pic" sz="quarter" idx="12" hasCustomPrompt="1"/>
          </p:nvPr>
        </p:nvSpPr>
        <p:spPr>
          <a:xfrm>
            <a:off x="5956852" y="2652160"/>
            <a:ext cx="5230673" cy="3511689"/>
          </a:xfrm>
        </p:spPr>
        <p:txBody>
          <a:bodyPr/>
          <a:lstStyle>
            <a:lvl1pPr marL="571500" marR="0" indent="-5715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r>
              <a:rPr lang="en-US"/>
              <a:t>	Drag/paste picture to icon or click to add image. Click format &gt; Crop &gt; Fill to resize/move the image inside the placeholder or to reset the image. To fit entire image press Format &gt; Crop &gt; Fit. </a:t>
            </a:r>
          </a:p>
        </p:txBody>
      </p:sp>
      <p:sp>
        <p:nvSpPr>
          <p:cNvPr id="13" name="Text Placeholder 20">
            <a:extLst>
              <a:ext uri="{FF2B5EF4-FFF2-40B4-BE49-F238E27FC236}">
                <a16:creationId xmlns:a16="http://schemas.microsoft.com/office/drawing/2014/main" id="{7821A319-1F01-4543-8F0A-316F61910725}"/>
              </a:ext>
            </a:extLst>
          </p:cNvPr>
          <p:cNvSpPr>
            <a:spLocks noGrp="1"/>
          </p:cNvSpPr>
          <p:nvPr>
            <p:ph type="body" sz="quarter" idx="13" hasCustomPrompt="1"/>
          </p:nvPr>
        </p:nvSpPr>
        <p:spPr>
          <a:xfrm>
            <a:off x="838200" y="1825625"/>
            <a:ext cx="4956313"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7" name="Title 4">
            <a:extLst>
              <a:ext uri="{FF2B5EF4-FFF2-40B4-BE49-F238E27FC236}">
                <a16:creationId xmlns:a16="http://schemas.microsoft.com/office/drawing/2014/main" id="{5BA160D8-F9E9-6C47-BE1E-A5FABD4BEF97}"/>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
        <p:nvSpPr>
          <p:cNvPr id="8" name="Subtitle 2">
            <a:extLst>
              <a:ext uri="{FF2B5EF4-FFF2-40B4-BE49-F238E27FC236}">
                <a16:creationId xmlns:a16="http://schemas.microsoft.com/office/drawing/2014/main" id="{3ADF82B6-09C9-B34E-BEDB-D6FD83AE4EA5}"/>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1531267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ramed image layout">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DD7D0722-8134-0548-8F37-579B00043EB8}"/>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2" name="Picture Placeholder 11">
            <a:extLst>
              <a:ext uri="{FF2B5EF4-FFF2-40B4-BE49-F238E27FC236}">
                <a16:creationId xmlns:a16="http://schemas.microsoft.com/office/drawing/2014/main" id="{4C144A31-72FE-6E40-A98F-93DE28BBBDBA}"/>
              </a:ext>
            </a:extLst>
          </p:cNvPr>
          <p:cNvSpPr>
            <a:spLocks noGrp="1"/>
          </p:cNvSpPr>
          <p:nvPr>
            <p:ph type="pic" sz="quarter" idx="12" hasCustomPrompt="1"/>
          </p:nvPr>
        </p:nvSpPr>
        <p:spPr>
          <a:xfrm>
            <a:off x="6096000" y="0"/>
            <a:ext cx="6096000" cy="6858000"/>
          </a:xfrm>
        </p:spPr>
        <p:txBody>
          <a:bodyPr/>
          <a:lstStyle>
            <a:lvl1pPr>
              <a:defRPr lang="en-AU" smtClean="0">
                <a:effectLst/>
              </a:defRPr>
            </a:lvl1pPr>
            <a:lvl2pPr>
              <a:defRPr lang="en-AU" smtClean="0">
                <a:effectLst/>
              </a:defRPr>
            </a:lvl2pPr>
          </a:lstStyle>
          <a:p>
            <a:pPr lvl="1"/>
            <a:r>
              <a:rPr lang="en-AU">
                <a:effectLst/>
                <a:latin typeface="+mj-lt"/>
              </a:rPr>
              <a:t>a) </a:t>
            </a:r>
            <a:r>
              <a:rPr lang="en-AU">
                <a:effectLst/>
                <a:latin typeface="Helvetica" pitchFamily="2" charset="0"/>
              </a:rPr>
              <a:t>To insert pic from file: Click on icon to insert pic</a:t>
            </a:r>
            <a:br>
              <a:rPr lang="en-AU">
                <a:effectLst/>
                <a:latin typeface="Helvetica" pitchFamily="2" charset="0"/>
              </a:rPr>
            </a:br>
            <a:r>
              <a:rPr lang="en-AU">
                <a:effectLst/>
                <a:latin typeface="Helvetica" pitchFamily="2" charset="0"/>
              </a:rPr>
              <a:t>or</a:t>
            </a:r>
            <a:br>
              <a:rPr lang="en-AU">
                <a:effectLst/>
                <a:latin typeface="Helvetica" pitchFamily="2" charset="0"/>
              </a:rPr>
            </a:br>
            <a:r>
              <a:rPr lang="en-AU">
                <a:effectLst/>
                <a:latin typeface="Helvetica" pitchFamily="2" charset="0"/>
              </a:rPr>
              <a:t>b) To paste a pic: Click on frame (not icon) to paste pic and send to back (Format picture </a:t>
            </a:r>
            <a:r>
              <a:rPr lang="en-AU">
                <a:effectLst/>
                <a:latin typeface="Times New Roman" panose="02020603050405020304" pitchFamily="18" charset="0"/>
              </a:rPr>
              <a:t>–</a:t>
            </a:r>
            <a:r>
              <a:rPr lang="en-AU">
                <a:effectLst/>
                <a:latin typeface="Helvetica" pitchFamily="2" charset="0"/>
              </a:rPr>
              <a:t> send backward </a:t>
            </a:r>
            <a:r>
              <a:rPr lang="en-AU">
                <a:effectLst/>
                <a:latin typeface="Times New Roman" panose="02020603050405020304" pitchFamily="18" charset="0"/>
              </a:rPr>
              <a:t>–</a:t>
            </a:r>
            <a:r>
              <a:rPr lang="en-AU">
                <a:effectLst/>
                <a:latin typeface="Helvetica" pitchFamily="2" charset="0"/>
              </a:rPr>
              <a:t> send to back)</a:t>
            </a:r>
            <a:br>
              <a:rPr lang="en-AU">
                <a:effectLst/>
                <a:latin typeface="Helvetica" pitchFamily="2" charset="0"/>
              </a:rPr>
            </a:br>
            <a:br>
              <a:rPr lang="en-AU">
                <a:effectLst/>
                <a:latin typeface="Helvetica" pitchFamily="2" charset="0"/>
              </a:rPr>
            </a:br>
            <a:r>
              <a:rPr lang="en-AU">
                <a:effectLst/>
                <a:latin typeface="Helvetica" pitchFamily="2" charset="0"/>
              </a:rPr>
              <a:t>To change the pic later: Click on pic and press delete, then use option a or b above</a:t>
            </a:r>
          </a:p>
        </p:txBody>
      </p:sp>
      <p:sp>
        <p:nvSpPr>
          <p:cNvPr id="13" name="Text Placeholder 20">
            <a:extLst>
              <a:ext uri="{FF2B5EF4-FFF2-40B4-BE49-F238E27FC236}">
                <a16:creationId xmlns:a16="http://schemas.microsoft.com/office/drawing/2014/main" id="{7821A319-1F01-4543-8F0A-316F61910725}"/>
              </a:ext>
            </a:extLst>
          </p:cNvPr>
          <p:cNvSpPr>
            <a:spLocks noGrp="1"/>
          </p:cNvSpPr>
          <p:nvPr>
            <p:ph type="body" sz="quarter" idx="13" hasCustomPrompt="1"/>
          </p:nvPr>
        </p:nvSpPr>
        <p:spPr>
          <a:xfrm>
            <a:off x="838200" y="1825625"/>
            <a:ext cx="4956313"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8" name="Title 4">
            <a:extLst>
              <a:ext uri="{FF2B5EF4-FFF2-40B4-BE49-F238E27FC236}">
                <a16:creationId xmlns:a16="http://schemas.microsoft.com/office/drawing/2014/main" id="{D2257C99-8E41-EF4F-8C57-CA1AE281095C}"/>
              </a:ext>
            </a:extLst>
          </p:cNvPr>
          <p:cNvSpPr>
            <a:spLocks noGrp="1"/>
          </p:cNvSpPr>
          <p:nvPr>
            <p:ph type="title" hasCustomPrompt="1"/>
          </p:nvPr>
        </p:nvSpPr>
        <p:spPr>
          <a:xfrm>
            <a:off x="838200" y="439806"/>
            <a:ext cx="5035826" cy="707886"/>
          </a:xfrm>
        </p:spPr>
        <p:txBody>
          <a:bodyPr anchor="t" anchorCtr="0"/>
          <a:lstStyle>
            <a:lvl1pPr>
              <a:defRPr sz="3200">
                <a:solidFill>
                  <a:schemeClr val="tx2"/>
                </a:solidFill>
              </a:defRPr>
            </a:lvl1pPr>
          </a:lstStyle>
          <a:p>
            <a:r>
              <a:rPr lang="en-GB"/>
              <a:t>Header 1</a:t>
            </a:r>
            <a:endParaRPr lang="en-US"/>
          </a:p>
        </p:txBody>
      </p:sp>
      <p:sp>
        <p:nvSpPr>
          <p:cNvPr id="6" name="Subtitle 2">
            <a:extLst>
              <a:ext uri="{FF2B5EF4-FFF2-40B4-BE49-F238E27FC236}">
                <a16:creationId xmlns:a16="http://schemas.microsoft.com/office/drawing/2014/main" id="{805F5216-DC9D-BA43-A578-03C91275C8D4}"/>
              </a:ext>
            </a:extLst>
          </p:cNvPr>
          <p:cNvSpPr>
            <a:spLocks noGrp="1"/>
          </p:cNvSpPr>
          <p:nvPr>
            <p:ph type="subTitle" idx="1" hasCustomPrompt="1"/>
          </p:nvPr>
        </p:nvSpPr>
        <p:spPr>
          <a:xfrm>
            <a:off x="851452" y="1147692"/>
            <a:ext cx="5035826"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1978383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EBAE640-1BD1-A143-8714-3BBE01CE3D05}"/>
              </a:ext>
            </a:extLst>
          </p:cNvPr>
          <p:cNvSpPr>
            <a:spLocks noGrp="1"/>
          </p:cNvSpPr>
          <p:nvPr>
            <p:ph type="pic" sz="quarter" idx="10" hasCustomPrompt="1"/>
          </p:nvPr>
        </p:nvSpPr>
        <p:spPr>
          <a:xfrm>
            <a:off x="0" y="0"/>
            <a:ext cx="12192000" cy="6858000"/>
          </a:xfrm>
        </p:spPr>
        <p:txBody>
          <a:bodyPr/>
          <a:lstStyle>
            <a:lvl1pPr marL="571500" marR="0" indent="-5715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AU" smtClean="0">
                <a:effectLst/>
              </a:defRPr>
            </a:lvl1pPr>
            <a:lvl2pPr marL="0" indent="0">
              <a:buFont typeface="Arial" panose="020B0604020202020204" pitchFamily="34" charset="0"/>
              <a:buNone/>
              <a:defRPr lang="en-AU" smtClean="0">
                <a:effectLst/>
              </a:defRPr>
            </a:lvl2pPr>
          </a:lstStyle>
          <a:p>
            <a:pPr lvl="1"/>
            <a:r>
              <a:rPr lang="en-AU">
                <a:effectLst/>
                <a:latin typeface="Helvetica" pitchFamily="2" charset="0"/>
              </a:rPr>
              <a:t>a) To insert pic from file: Click on icon to insert pic</a:t>
            </a:r>
            <a:br>
              <a:rPr lang="en-AU">
                <a:effectLst/>
                <a:latin typeface="Helvetica" pitchFamily="2" charset="0"/>
              </a:rPr>
            </a:br>
            <a:r>
              <a:rPr lang="en-AU">
                <a:effectLst/>
                <a:latin typeface="Helvetica" pitchFamily="2" charset="0"/>
              </a:rPr>
              <a:t>or</a:t>
            </a:r>
            <a:br>
              <a:rPr lang="en-AU">
                <a:effectLst/>
                <a:latin typeface="Helvetica" pitchFamily="2" charset="0"/>
              </a:rPr>
            </a:br>
            <a:r>
              <a:rPr lang="en-AU">
                <a:effectLst/>
                <a:latin typeface="Helvetica" pitchFamily="2" charset="0"/>
              </a:rPr>
              <a:t>b) To paste a pic: Click on frame (not icon) to paste pic and send to back (Format picture </a:t>
            </a:r>
            <a:r>
              <a:rPr lang="en-AU">
                <a:effectLst/>
                <a:latin typeface="Times New Roman" panose="02020603050405020304" pitchFamily="18" charset="0"/>
              </a:rPr>
              <a:t>–</a:t>
            </a:r>
            <a:r>
              <a:rPr lang="en-AU">
                <a:effectLst/>
                <a:latin typeface="Helvetica" pitchFamily="2" charset="0"/>
              </a:rPr>
              <a:t> send backward </a:t>
            </a:r>
            <a:r>
              <a:rPr lang="en-AU">
                <a:effectLst/>
                <a:latin typeface="Times New Roman" panose="02020603050405020304" pitchFamily="18" charset="0"/>
              </a:rPr>
              <a:t>–</a:t>
            </a:r>
            <a:r>
              <a:rPr lang="en-AU">
                <a:effectLst/>
                <a:latin typeface="Helvetica" pitchFamily="2" charset="0"/>
              </a:rPr>
              <a:t> send to back)</a:t>
            </a:r>
            <a:br>
              <a:rPr lang="en-AU">
                <a:effectLst/>
                <a:latin typeface="Helvetica" pitchFamily="2" charset="0"/>
              </a:rPr>
            </a:br>
            <a:br>
              <a:rPr lang="en-AU">
                <a:effectLst/>
                <a:latin typeface="Helvetica" pitchFamily="2" charset="0"/>
              </a:rPr>
            </a:br>
            <a:r>
              <a:rPr lang="en-AU">
                <a:effectLst/>
                <a:latin typeface="Helvetica" pitchFamily="2" charset="0"/>
              </a:rPr>
              <a:t>To change the pic later: Click on pic and press delete, then use option a or b above</a:t>
            </a:r>
          </a:p>
        </p:txBody>
      </p:sp>
      <p:sp>
        <p:nvSpPr>
          <p:cNvPr id="7" name="Text Placeholder 6">
            <a:extLst>
              <a:ext uri="{FF2B5EF4-FFF2-40B4-BE49-F238E27FC236}">
                <a16:creationId xmlns:a16="http://schemas.microsoft.com/office/drawing/2014/main" id="{1A5F77DF-1C43-CE4F-A5A5-CBBE05FD45DC}"/>
              </a:ext>
            </a:extLst>
          </p:cNvPr>
          <p:cNvSpPr>
            <a:spLocks noGrp="1"/>
          </p:cNvSpPr>
          <p:nvPr>
            <p:ph type="body" sz="quarter" idx="11" hasCustomPrompt="1"/>
          </p:nvPr>
        </p:nvSpPr>
        <p:spPr>
          <a:xfrm>
            <a:off x="8736840" y="5883758"/>
            <a:ext cx="3031089" cy="676068"/>
          </a:xfrm>
          <a:solidFill>
            <a:srgbClr val="FFFFFF"/>
          </a:solidFill>
        </p:spPr>
        <p:txBody>
          <a:bodyPr lIns="216000" tIns="216000" rIns="216000" bIns="216000"/>
          <a:lstStyle/>
          <a:p>
            <a:pPr lvl="4"/>
            <a:r>
              <a:rPr lang="en-GB"/>
              <a:t>Click indent icon until level 4 text for caption</a:t>
            </a:r>
            <a:endParaRPr lang="en-US"/>
          </a:p>
        </p:txBody>
      </p:sp>
    </p:spTree>
    <p:extLst>
      <p:ext uri="{BB962C8B-B14F-4D97-AF65-F5344CB8AC3E}">
        <p14:creationId xmlns:p14="http://schemas.microsoft.com/office/powerpoint/2010/main" val="2893956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D3C56D-9E2A-8547-A889-5067993BB117}"/>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613205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nd Slide 2">
    <p:spTree>
      <p:nvGrpSpPr>
        <p:cNvPr id="1" name=""/>
        <p:cNvGrpSpPr/>
        <p:nvPr/>
      </p:nvGrpSpPr>
      <p:grpSpPr>
        <a:xfrm>
          <a:off x="0" y="0"/>
          <a:ext cx="0" cy="0"/>
          <a:chOff x="0" y="0"/>
          <a:chExt cx="0" cy="0"/>
        </a:xfrm>
      </p:grpSpPr>
      <p:pic>
        <p:nvPicPr>
          <p:cNvPr id="5" name="Picture 4" descr="Background pattern, icon&#10;&#10;Description automatically generated">
            <a:extLst>
              <a:ext uri="{FF2B5EF4-FFF2-40B4-BE49-F238E27FC236}">
                <a16:creationId xmlns:a16="http://schemas.microsoft.com/office/drawing/2014/main" id="{968A8DFC-F523-6D40-A978-BC201800AC87}"/>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946478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rand Colours">
    <p:spTree>
      <p:nvGrpSpPr>
        <p:cNvPr id="1" name=""/>
        <p:cNvGrpSpPr/>
        <p:nvPr/>
      </p:nvGrpSpPr>
      <p:grpSpPr>
        <a:xfrm>
          <a:off x="0" y="0"/>
          <a:ext cx="0" cy="0"/>
          <a:chOff x="0" y="0"/>
          <a:chExt cx="0" cy="0"/>
        </a:xfrm>
      </p:grpSpPr>
      <p:sp>
        <p:nvSpPr>
          <p:cNvPr id="21" name="Title 4">
            <a:extLst>
              <a:ext uri="{FF2B5EF4-FFF2-40B4-BE49-F238E27FC236}">
                <a16:creationId xmlns:a16="http://schemas.microsoft.com/office/drawing/2014/main" id="{DB15E50D-9ADB-CF44-B1AE-01A0AF3FE7C4}"/>
              </a:ext>
            </a:extLst>
          </p:cNvPr>
          <p:cNvSpPr>
            <a:spLocks noGrp="1"/>
          </p:cNvSpPr>
          <p:nvPr>
            <p:ph type="title" hasCustomPrompt="1"/>
          </p:nvPr>
        </p:nvSpPr>
        <p:spPr>
          <a:xfrm>
            <a:off x="838200" y="439806"/>
            <a:ext cx="5035826" cy="707886"/>
          </a:xfrm>
        </p:spPr>
        <p:txBody>
          <a:bodyPr anchor="t" anchorCtr="0"/>
          <a:lstStyle>
            <a:lvl1pPr>
              <a:defRPr sz="3200">
                <a:solidFill>
                  <a:schemeClr val="tx2"/>
                </a:solidFill>
              </a:defRPr>
            </a:lvl1pPr>
          </a:lstStyle>
          <a:p>
            <a:r>
              <a:rPr lang="en-GB"/>
              <a:t>EPWA Colours</a:t>
            </a:r>
            <a:endParaRPr lang="en-US"/>
          </a:p>
        </p:txBody>
      </p:sp>
      <p:sp>
        <p:nvSpPr>
          <p:cNvPr id="22" name="Subtitle 2">
            <a:extLst>
              <a:ext uri="{FF2B5EF4-FFF2-40B4-BE49-F238E27FC236}">
                <a16:creationId xmlns:a16="http://schemas.microsoft.com/office/drawing/2014/main" id="{A484B981-B2DC-394C-B060-E69E3F614714}"/>
              </a:ext>
            </a:extLst>
          </p:cNvPr>
          <p:cNvSpPr>
            <a:spLocks noGrp="1"/>
          </p:cNvSpPr>
          <p:nvPr>
            <p:ph type="subTitle" idx="1" hasCustomPrompt="1"/>
          </p:nvPr>
        </p:nvSpPr>
        <p:spPr>
          <a:xfrm>
            <a:off x="851452" y="1147692"/>
            <a:ext cx="5035826" cy="334996"/>
          </a:xfrm>
        </p:spPr>
        <p:txBody>
          <a:bodyPr/>
          <a:lstStyle>
            <a:lvl1pPr marL="0" indent="0" algn="l">
              <a:buNone/>
              <a:defRPr sz="20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Brand Colours</a:t>
            </a:r>
            <a:endParaRPr lang="en-US"/>
          </a:p>
        </p:txBody>
      </p:sp>
    </p:spTree>
    <p:extLst>
      <p:ext uri="{BB962C8B-B14F-4D97-AF65-F5344CB8AC3E}">
        <p14:creationId xmlns:p14="http://schemas.microsoft.com/office/powerpoint/2010/main" val="430862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2194E-75EB-7F44-80BD-FA3B744762F5}"/>
              </a:ext>
            </a:extLst>
          </p:cNvPr>
          <p:cNvSpPr>
            <a:spLocks noGrp="1"/>
          </p:cNvSpPr>
          <p:nvPr>
            <p:ph type="title" hasCustomPrompt="1"/>
          </p:nvPr>
        </p:nvSpPr>
        <p:spPr/>
        <p:txBody>
          <a:bodyPr/>
          <a:lstStyle>
            <a:lvl1pPr>
              <a:defRPr>
                <a:solidFill>
                  <a:schemeClr val="tx2"/>
                </a:solidFill>
              </a:defRPr>
            </a:lvl1pPr>
          </a:lstStyle>
          <a:p>
            <a:r>
              <a:rPr lang="en-GB"/>
              <a:t>Icons</a:t>
            </a:r>
            <a:endParaRPr lang="en-US"/>
          </a:p>
        </p:txBody>
      </p:sp>
      <p:sp>
        <p:nvSpPr>
          <p:cNvPr id="4" name="TextBox 3">
            <a:extLst>
              <a:ext uri="{FF2B5EF4-FFF2-40B4-BE49-F238E27FC236}">
                <a16:creationId xmlns:a16="http://schemas.microsoft.com/office/drawing/2014/main" id="{822E15B8-5CDB-B04C-9126-62DECD8ACFD6}"/>
              </a:ext>
            </a:extLst>
          </p:cNvPr>
          <p:cNvSpPr txBox="1"/>
          <p:nvPr userDrawn="1"/>
        </p:nvSpPr>
        <p:spPr>
          <a:xfrm>
            <a:off x="838200" y="1056640"/>
            <a:ext cx="1051560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solidFill>
                  <a:schemeClr val="tx2"/>
                </a:solidFill>
              </a:rPr>
              <a:t>Copy and Paste. To change the colour select shape and change Shape Fill colour. To resize, select shape, hold down the Shift key, and drag the corner handle.</a:t>
            </a:r>
          </a:p>
        </p:txBody>
      </p:sp>
    </p:spTree>
    <p:extLst>
      <p:ext uri="{BB962C8B-B14F-4D97-AF65-F5344CB8AC3E}">
        <p14:creationId xmlns:p14="http://schemas.microsoft.com/office/powerpoint/2010/main" val="4043121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8D73-741E-4A3A-B8C4-124CE6BAC4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D4DF620-32AE-46C9-9F22-DDE369B504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8A0033-3118-46E0-9F01-3652AE36EBE3}"/>
              </a:ext>
            </a:extLst>
          </p:cNvPr>
          <p:cNvSpPr>
            <a:spLocks noGrp="1"/>
          </p:cNvSpPr>
          <p:nvPr>
            <p:ph type="dt" sz="half" idx="10"/>
          </p:nvPr>
        </p:nvSpPr>
        <p:spPr/>
        <p:txBody>
          <a:bodyPr/>
          <a:lstStyle/>
          <a:p>
            <a:fld id="{AE55F410-36BA-4F7E-9070-E1A444103746}" type="datetimeFigureOut">
              <a:rPr lang="en-AU" smtClean="0"/>
              <a:t>28/04/2022</a:t>
            </a:fld>
            <a:endParaRPr lang="en-AU"/>
          </a:p>
        </p:txBody>
      </p:sp>
      <p:sp>
        <p:nvSpPr>
          <p:cNvPr id="5" name="Footer Placeholder 4">
            <a:extLst>
              <a:ext uri="{FF2B5EF4-FFF2-40B4-BE49-F238E27FC236}">
                <a16:creationId xmlns:a16="http://schemas.microsoft.com/office/drawing/2014/main" id="{947995D5-0AEB-4D1D-8A60-9100F1F045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05ED6E-F140-4083-9570-EFDF8AAE9C49}"/>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416341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Slide 1">
    <p:spTree>
      <p:nvGrpSpPr>
        <p:cNvPr id="1" name=""/>
        <p:cNvGrpSpPr/>
        <p:nvPr/>
      </p:nvGrpSpPr>
      <p:grpSpPr>
        <a:xfrm>
          <a:off x="0" y="0"/>
          <a:ext cx="0" cy="0"/>
          <a:chOff x="0" y="0"/>
          <a:chExt cx="0" cy="0"/>
        </a:xfrm>
      </p:grpSpPr>
      <p:pic>
        <p:nvPicPr>
          <p:cNvPr id="7" name="Picture 6" descr="A picture containing rectangle&#10;&#10;Description automatically generated">
            <a:extLst>
              <a:ext uri="{FF2B5EF4-FFF2-40B4-BE49-F238E27FC236}">
                <a16:creationId xmlns:a16="http://schemas.microsoft.com/office/drawing/2014/main" id="{AA7229A7-69E8-6D46-A228-AB8ACEA70726}"/>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Slide Number Placeholder 11">
            <a:extLst>
              <a:ext uri="{FF2B5EF4-FFF2-40B4-BE49-F238E27FC236}">
                <a16:creationId xmlns:a16="http://schemas.microsoft.com/office/drawing/2014/main" id="{118CE9E2-A331-D542-8456-6ED9D17CE19F}"/>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C7C94C76-E9EB-C04F-A4EF-AB6113777E18}" type="slidenum">
              <a:rPr lang="en-US" smtClean="0"/>
              <a:pPr algn="l"/>
              <a:t>‹#›</a:t>
            </a:fld>
            <a:endParaRPr lang="en-US"/>
          </a:p>
        </p:txBody>
      </p:sp>
      <p:sp>
        <p:nvSpPr>
          <p:cNvPr id="2" name="Title 1">
            <a:extLst>
              <a:ext uri="{FF2B5EF4-FFF2-40B4-BE49-F238E27FC236}">
                <a16:creationId xmlns:a16="http://schemas.microsoft.com/office/drawing/2014/main" id="{10BFFD93-678B-8849-9EB6-46B1E48543DE}"/>
              </a:ext>
            </a:extLst>
          </p:cNvPr>
          <p:cNvSpPr>
            <a:spLocks noGrp="1"/>
          </p:cNvSpPr>
          <p:nvPr>
            <p:ph type="title" hasCustomPrompt="1"/>
          </p:nvPr>
        </p:nvSpPr>
        <p:spPr>
          <a:xfrm>
            <a:off x="838200" y="2269779"/>
            <a:ext cx="10515600" cy="598971"/>
          </a:xfrm>
        </p:spPr>
        <p:txBody>
          <a:bodyPr/>
          <a:lstStyle>
            <a:lvl1pPr algn="ctr">
              <a:defRPr sz="3200"/>
            </a:lvl1pPr>
          </a:lstStyle>
          <a:p>
            <a:r>
              <a:rPr lang="en-GB"/>
              <a:t>Section Header</a:t>
            </a:r>
            <a:endParaRPr lang="en-US"/>
          </a:p>
        </p:txBody>
      </p:sp>
      <p:sp>
        <p:nvSpPr>
          <p:cNvPr id="4" name="Text Placeholder 3">
            <a:extLst>
              <a:ext uri="{FF2B5EF4-FFF2-40B4-BE49-F238E27FC236}">
                <a16:creationId xmlns:a16="http://schemas.microsoft.com/office/drawing/2014/main" id="{376F4437-D349-D64E-838C-746CD3A04483}"/>
              </a:ext>
            </a:extLst>
          </p:cNvPr>
          <p:cNvSpPr>
            <a:spLocks noGrp="1"/>
          </p:cNvSpPr>
          <p:nvPr>
            <p:ph type="body" sz="quarter" idx="12" hasCustomPrompt="1"/>
          </p:nvPr>
        </p:nvSpPr>
        <p:spPr>
          <a:xfrm>
            <a:off x="838199" y="3151188"/>
            <a:ext cx="10515599" cy="1758742"/>
          </a:xfrm>
        </p:spPr>
        <p:txBody>
          <a:bodyPr/>
          <a:lstStyle>
            <a:lvl1pPr algn="ctr">
              <a:buNone/>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GB"/>
              <a:t>Intro text</a:t>
            </a:r>
            <a:endParaRPr lang="en-US"/>
          </a:p>
        </p:txBody>
      </p:sp>
    </p:spTree>
    <p:extLst>
      <p:ext uri="{BB962C8B-B14F-4D97-AF65-F5344CB8AC3E}">
        <p14:creationId xmlns:p14="http://schemas.microsoft.com/office/powerpoint/2010/main" val="2187114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3" name="Picture 2" descr="A picture containing background pattern&#10;&#10;Description automatically generated">
            <a:extLst>
              <a:ext uri="{FF2B5EF4-FFF2-40B4-BE49-F238E27FC236}">
                <a16:creationId xmlns:a16="http://schemas.microsoft.com/office/drawing/2014/main" id="{B8BB6B9C-F481-DA44-9D8F-FDF124C148B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1" name="Slide Number Placeholder 11">
            <a:extLst>
              <a:ext uri="{FF2B5EF4-FFF2-40B4-BE49-F238E27FC236}">
                <a16:creationId xmlns:a16="http://schemas.microsoft.com/office/drawing/2014/main" id="{4B01E27E-858C-554C-B14E-A3F9911A987A}"/>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graphicFrame>
        <p:nvGraphicFramePr>
          <p:cNvPr id="4" name="Table 4">
            <a:extLst>
              <a:ext uri="{FF2B5EF4-FFF2-40B4-BE49-F238E27FC236}">
                <a16:creationId xmlns:a16="http://schemas.microsoft.com/office/drawing/2014/main" id="{93885254-3515-214B-9045-054D7239D344}"/>
              </a:ext>
            </a:extLst>
          </p:cNvPr>
          <p:cNvGraphicFramePr>
            <a:graphicFrameLocks noGrp="1"/>
          </p:cNvGraphicFramePr>
          <p:nvPr userDrawn="1">
            <p:extLst>
              <p:ext uri="{D42A27DB-BD31-4B8C-83A1-F6EECF244321}">
                <p14:modId xmlns:p14="http://schemas.microsoft.com/office/powerpoint/2010/main" val="779596644"/>
              </p:ext>
            </p:extLst>
          </p:nvPr>
        </p:nvGraphicFramePr>
        <p:xfrm>
          <a:off x="838199" y="1828792"/>
          <a:ext cx="10515599" cy="3881520"/>
        </p:xfrm>
        <a:graphic>
          <a:graphicData uri="http://schemas.openxmlformats.org/drawingml/2006/table">
            <a:tbl>
              <a:tblPr>
                <a:tableStyleId>{2D5ABB26-0587-4C30-8999-92F81FD0307C}</a:tableStyleId>
              </a:tblPr>
              <a:tblGrid>
                <a:gridCol w="1229140">
                  <a:extLst>
                    <a:ext uri="{9D8B030D-6E8A-4147-A177-3AD203B41FA5}">
                      <a16:colId xmlns:a16="http://schemas.microsoft.com/office/drawing/2014/main" val="2456333425"/>
                    </a:ext>
                  </a:extLst>
                </a:gridCol>
                <a:gridCol w="9286459">
                  <a:extLst>
                    <a:ext uri="{9D8B030D-6E8A-4147-A177-3AD203B41FA5}">
                      <a16:colId xmlns:a16="http://schemas.microsoft.com/office/drawing/2014/main" val="619839288"/>
                    </a:ext>
                  </a:extLst>
                </a:gridCol>
              </a:tblGrid>
              <a:tr h="370840">
                <a:tc>
                  <a:txBody>
                    <a:bodyPr/>
                    <a:lstStyle/>
                    <a:p>
                      <a:pPr algn="ctr" fontAlgn="ctr"/>
                      <a:r>
                        <a:rPr lang="en-US" sz="1400" b="1"/>
                        <a:t>9.30am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1</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963453685"/>
                  </a:ext>
                </a:extLst>
              </a:tr>
              <a:tr h="370840">
                <a:tc>
                  <a:txBody>
                    <a:bodyPr/>
                    <a:lstStyle/>
                    <a:p>
                      <a:pPr algn="ctr" fontAlgn="ctr"/>
                      <a:r>
                        <a:rPr lang="en-US" sz="1400" b="1"/>
                        <a:t>10.30am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2</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87698674"/>
                  </a:ext>
                </a:extLst>
              </a:tr>
              <a:tr h="370840">
                <a:tc>
                  <a:txBody>
                    <a:bodyPr/>
                    <a:lstStyle/>
                    <a:p>
                      <a:pPr algn="ctr" fontAlgn="ctr"/>
                      <a:r>
                        <a:rPr lang="en-US" sz="1400" b="1"/>
                        <a:t>11.15am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3</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3272087566"/>
                  </a:ext>
                </a:extLst>
              </a:tr>
              <a:tr h="370840">
                <a:tc>
                  <a:txBody>
                    <a:bodyPr/>
                    <a:lstStyle/>
                    <a:p>
                      <a:pPr algn="ctr" fontAlgn="ctr"/>
                      <a:r>
                        <a:rPr lang="en-US" sz="1400" b="1"/>
                        <a:t>12.30pm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4</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750965651"/>
                  </a:ext>
                </a:extLst>
              </a:tr>
              <a:tr h="370840">
                <a:tc>
                  <a:txBody>
                    <a:bodyPr/>
                    <a:lstStyle/>
                    <a:p>
                      <a:pPr algn="ctr" fontAlgn="ctr"/>
                      <a:r>
                        <a:rPr lang="en-US" sz="1400" b="1"/>
                        <a:t>3.00pm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5</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048188803"/>
                  </a:ext>
                </a:extLst>
              </a:tr>
              <a:tr h="370840">
                <a:tc>
                  <a:txBody>
                    <a:bodyPr/>
                    <a:lstStyle/>
                    <a:p>
                      <a:pPr algn="ctr" fontAlgn="ctr"/>
                      <a:r>
                        <a:rPr lang="en-US" sz="1400" b="1"/>
                        <a:t>4.00pm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200" b="1">
                          <a:solidFill>
                            <a:schemeClr val="tx2"/>
                          </a:solidFill>
                        </a:rPr>
                        <a:t>Item 6</a:t>
                      </a:r>
                    </a:p>
                    <a:p>
                      <a:r>
                        <a:rPr lang="en-US" sz="1100" b="1"/>
                        <a:t>Description</a:t>
                      </a:r>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113829186"/>
                  </a:ext>
                </a:extLst>
              </a:tr>
            </a:tbl>
          </a:graphicData>
        </a:graphic>
      </p:graphicFrame>
      <p:sp>
        <p:nvSpPr>
          <p:cNvPr id="6" name="Title 4">
            <a:extLst>
              <a:ext uri="{FF2B5EF4-FFF2-40B4-BE49-F238E27FC236}">
                <a16:creationId xmlns:a16="http://schemas.microsoft.com/office/drawing/2014/main" id="{677D4727-6CCF-834E-91B5-AE5984E732AE}"/>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Title: Agenda</a:t>
            </a:r>
            <a:endParaRPr lang="en-US"/>
          </a:p>
        </p:txBody>
      </p:sp>
    </p:spTree>
    <p:extLst>
      <p:ext uri="{BB962C8B-B14F-4D97-AF65-F5344CB8AC3E}">
        <p14:creationId xmlns:p14="http://schemas.microsoft.com/office/powerpoint/2010/main" val="245822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3" name="Picture 2" descr="A picture containing background pattern&#10;&#10;Description automatically generated">
            <a:extLst>
              <a:ext uri="{FF2B5EF4-FFF2-40B4-BE49-F238E27FC236}">
                <a16:creationId xmlns:a16="http://schemas.microsoft.com/office/drawing/2014/main" id="{B8BB6B9C-F481-DA44-9D8F-FDF124C148B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1" name="Slide Number Placeholder 11">
            <a:extLst>
              <a:ext uri="{FF2B5EF4-FFF2-40B4-BE49-F238E27FC236}">
                <a16:creationId xmlns:a16="http://schemas.microsoft.com/office/drawing/2014/main" id="{4B01E27E-858C-554C-B14E-A3F9911A987A}"/>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5" name="Table Placeholder 4">
            <a:extLst>
              <a:ext uri="{FF2B5EF4-FFF2-40B4-BE49-F238E27FC236}">
                <a16:creationId xmlns:a16="http://schemas.microsoft.com/office/drawing/2014/main" id="{6796159C-95CA-534D-9594-46FEA254F467}"/>
              </a:ext>
            </a:extLst>
          </p:cNvPr>
          <p:cNvSpPr>
            <a:spLocks noGrp="1"/>
          </p:cNvSpPr>
          <p:nvPr>
            <p:ph type="tbl" sz="quarter" idx="12"/>
          </p:nvPr>
        </p:nvSpPr>
        <p:spPr>
          <a:xfrm>
            <a:off x="838200" y="1875665"/>
            <a:ext cx="10515600" cy="3787775"/>
          </a:xfrm>
        </p:spPr>
        <p:txBody>
          <a:bodyPr/>
          <a:lstStyle/>
          <a:p>
            <a:r>
              <a:rPr lang="en-US"/>
              <a:t>Click icon to add table</a:t>
            </a:r>
          </a:p>
        </p:txBody>
      </p:sp>
      <p:sp>
        <p:nvSpPr>
          <p:cNvPr id="6" name="Title 4">
            <a:extLst>
              <a:ext uri="{FF2B5EF4-FFF2-40B4-BE49-F238E27FC236}">
                <a16:creationId xmlns:a16="http://schemas.microsoft.com/office/drawing/2014/main" id="{8F97440F-0A2D-7D4C-8162-3914B697F979}"/>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Title: Agenda</a:t>
            </a:r>
            <a:endParaRPr lang="en-US"/>
          </a:p>
        </p:txBody>
      </p:sp>
    </p:spTree>
    <p:extLst>
      <p:ext uri="{BB962C8B-B14F-4D97-AF65-F5344CB8AC3E}">
        <p14:creationId xmlns:p14="http://schemas.microsoft.com/office/powerpoint/2010/main" val="816964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Slide 1">
    <p:spTree>
      <p:nvGrpSpPr>
        <p:cNvPr id="1" name=""/>
        <p:cNvGrpSpPr/>
        <p:nvPr/>
      </p:nvGrpSpPr>
      <p:grpSpPr>
        <a:xfrm>
          <a:off x="0" y="0"/>
          <a:ext cx="0" cy="0"/>
          <a:chOff x="0" y="0"/>
          <a:chExt cx="0" cy="0"/>
        </a:xfrm>
      </p:grpSpPr>
      <p:pic>
        <p:nvPicPr>
          <p:cNvPr id="6" name="Picture 5" descr="A picture containing rectangle&#10;&#10;Description automatically generated">
            <a:extLst>
              <a:ext uri="{FF2B5EF4-FFF2-40B4-BE49-F238E27FC236}">
                <a16:creationId xmlns:a16="http://schemas.microsoft.com/office/drawing/2014/main" id="{66EE41B1-BE87-4147-8459-C49639C5558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Slide Number Placeholder 11">
            <a:extLst>
              <a:ext uri="{FF2B5EF4-FFF2-40B4-BE49-F238E27FC236}">
                <a16:creationId xmlns:a16="http://schemas.microsoft.com/office/drawing/2014/main" id="{118CE9E2-A331-D542-8456-6ED9D17CE19F}"/>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C7C94C76-E9EB-C04F-A4EF-AB6113777E18}" type="slidenum">
              <a:rPr lang="en-US" smtClean="0"/>
              <a:pPr algn="l"/>
              <a:t>‹#›</a:t>
            </a:fld>
            <a:endParaRPr lang="en-US"/>
          </a:p>
        </p:txBody>
      </p:sp>
      <p:sp>
        <p:nvSpPr>
          <p:cNvPr id="2" name="Title 1">
            <a:extLst>
              <a:ext uri="{FF2B5EF4-FFF2-40B4-BE49-F238E27FC236}">
                <a16:creationId xmlns:a16="http://schemas.microsoft.com/office/drawing/2014/main" id="{10BFFD93-678B-8849-9EB6-46B1E48543DE}"/>
              </a:ext>
            </a:extLst>
          </p:cNvPr>
          <p:cNvSpPr>
            <a:spLocks noGrp="1"/>
          </p:cNvSpPr>
          <p:nvPr>
            <p:ph type="title" hasCustomPrompt="1"/>
          </p:nvPr>
        </p:nvSpPr>
        <p:spPr>
          <a:xfrm>
            <a:off x="838200" y="2269779"/>
            <a:ext cx="10515600" cy="598971"/>
          </a:xfrm>
        </p:spPr>
        <p:txBody>
          <a:bodyPr/>
          <a:lstStyle>
            <a:lvl1pPr algn="ctr">
              <a:defRPr sz="3200"/>
            </a:lvl1pPr>
          </a:lstStyle>
          <a:p>
            <a:r>
              <a:rPr lang="en-GB"/>
              <a:t>Section Header</a:t>
            </a:r>
            <a:endParaRPr lang="en-US"/>
          </a:p>
        </p:txBody>
      </p:sp>
      <p:sp>
        <p:nvSpPr>
          <p:cNvPr id="4" name="Text Placeholder 3">
            <a:extLst>
              <a:ext uri="{FF2B5EF4-FFF2-40B4-BE49-F238E27FC236}">
                <a16:creationId xmlns:a16="http://schemas.microsoft.com/office/drawing/2014/main" id="{376F4437-D349-D64E-838C-746CD3A04483}"/>
              </a:ext>
            </a:extLst>
          </p:cNvPr>
          <p:cNvSpPr>
            <a:spLocks noGrp="1"/>
          </p:cNvSpPr>
          <p:nvPr>
            <p:ph type="body" sz="quarter" idx="12" hasCustomPrompt="1"/>
          </p:nvPr>
        </p:nvSpPr>
        <p:spPr>
          <a:xfrm>
            <a:off x="838199" y="3151188"/>
            <a:ext cx="10515599" cy="1758742"/>
          </a:xfrm>
        </p:spPr>
        <p:txBody>
          <a:bodyPr/>
          <a:lstStyle>
            <a:lvl1pPr algn="ctr">
              <a:buNone/>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GB"/>
              <a:t>Intro text</a:t>
            </a:r>
            <a:endParaRPr lang="en-US"/>
          </a:p>
        </p:txBody>
      </p:sp>
    </p:spTree>
    <p:extLst>
      <p:ext uri="{BB962C8B-B14F-4D97-AF65-F5344CB8AC3E}">
        <p14:creationId xmlns:p14="http://schemas.microsoft.com/office/powerpoint/2010/main" val="59027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2C3DEF94-E6EA-1449-BFF7-66DB9455C9B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3" name="Subtitle 2">
            <a:extLst>
              <a:ext uri="{FF2B5EF4-FFF2-40B4-BE49-F238E27FC236}">
                <a16:creationId xmlns:a16="http://schemas.microsoft.com/office/drawing/2014/main" id="{EEEDC74B-E4A6-3F44-ACB0-4816CD72F353}"/>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
        <p:nvSpPr>
          <p:cNvPr id="9" name="TextBox 8">
            <a:extLst>
              <a:ext uri="{FF2B5EF4-FFF2-40B4-BE49-F238E27FC236}">
                <a16:creationId xmlns:a16="http://schemas.microsoft.com/office/drawing/2014/main" id="{F57496ED-1E25-194E-9AAC-06C24C5EB12A}"/>
              </a:ext>
            </a:extLst>
          </p:cNvPr>
          <p:cNvSpPr txBox="1"/>
          <p:nvPr userDrawn="1"/>
        </p:nvSpPr>
        <p:spPr>
          <a:xfrm>
            <a:off x="-3170583" y="457200"/>
            <a:ext cx="184731" cy="369332"/>
          </a:xfrm>
          <a:prstGeom prst="rect">
            <a:avLst/>
          </a:prstGeom>
          <a:noFill/>
        </p:spPr>
        <p:txBody>
          <a:bodyPr wrap="none" rtlCol="0">
            <a:spAutoFit/>
          </a:bodyPr>
          <a:lstStyle/>
          <a:p>
            <a:endParaRPr lang="en-US"/>
          </a:p>
        </p:txBody>
      </p:sp>
      <p:sp>
        <p:nvSpPr>
          <p:cNvPr id="12" name="Text Placeholder 20">
            <a:extLst>
              <a:ext uri="{FF2B5EF4-FFF2-40B4-BE49-F238E27FC236}">
                <a16:creationId xmlns:a16="http://schemas.microsoft.com/office/drawing/2014/main" id="{C9EB2BBC-4822-F747-8505-E8D29B086991}"/>
              </a:ext>
            </a:extLst>
          </p:cNvPr>
          <p:cNvSpPr>
            <a:spLocks noGrp="1"/>
          </p:cNvSpPr>
          <p:nvPr>
            <p:ph type="body" sz="quarter" idx="12" hasCustomPrompt="1"/>
          </p:nvPr>
        </p:nvSpPr>
        <p:spPr>
          <a:xfrm>
            <a:off x="838200" y="1825625"/>
            <a:ext cx="10515600" cy="4354442"/>
          </a:xfrm>
        </p:spPr>
        <p:txBody>
          <a:bodyPr/>
          <a:lstStyle>
            <a:lvl1pPr>
              <a:defRPr/>
            </a:lvl1pPr>
            <a:lvl3pPr>
              <a:defRPr>
                <a:solidFill>
                  <a:schemeClr val="tx1"/>
                </a:solidFill>
              </a:defRPr>
            </a:lvl3pPr>
            <a:lvl4pPr>
              <a:defRPr>
                <a:solidFill>
                  <a:schemeClr val="tx1"/>
                </a:solidFill>
              </a:defRPr>
            </a:lvl4pPr>
            <a:lvl5pPr>
              <a:defRPr>
                <a:solidFill>
                  <a:schemeClr val="tx1"/>
                </a:solidFill>
              </a:defRPr>
            </a:lvl5p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13" name="Slide Number Placeholder 11">
            <a:extLst>
              <a:ext uri="{FF2B5EF4-FFF2-40B4-BE49-F238E27FC236}">
                <a16:creationId xmlns:a16="http://schemas.microsoft.com/office/drawing/2014/main" id="{39858901-82AD-4040-980E-842868D5E9CE}"/>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8" name="Title 4">
            <a:extLst>
              <a:ext uri="{FF2B5EF4-FFF2-40B4-BE49-F238E27FC236}">
                <a16:creationId xmlns:a16="http://schemas.microsoft.com/office/drawing/2014/main" id="{1F792E21-3253-DD40-B416-A1AD5EF8D1BD}"/>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Tree>
    <p:extLst>
      <p:ext uri="{BB962C8B-B14F-4D97-AF65-F5344CB8AC3E}">
        <p14:creationId xmlns:p14="http://schemas.microsoft.com/office/powerpoint/2010/main" val="10758996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0" name="Picture 9" descr="A picture containing background pattern&#10;&#10;Description automatically generated">
            <a:extLst>
              <a:ext uri="{FF2B5EF4-FFF2-40B4-BE49-F238E27FC236}">
                <a16:creationId xmlns:a16="http://schemas.microsoft.com/office/drawing/2014/main" id="{2C3DEF94-E6EA-1449-BFF7-66DB9455C9B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0DCCB3C-6EB8-BF41-8930-7FF084EC574F}"/>
              </a:ext>
            </a:extLst>
          </p:cNvPr>
          <p:cNvSpPr>
            <a:spLocks noGrp="1"/>
          </p:cNvSpPr>
          <p:nvPr>
            <p:ph type="ctrTitle" hasCustomPrompt="1"/>
          </p:nvPr>
        </p:nvSpPr>
        <p:spPr>
          <a:xfrm>
            <a:off x="851452" y="534794"/>
            <a:ext cx="10502348" cy="583475"/>
          </a:xfrm>
          <a:prstGeom prst="rect">
            <a:avLst/>
          </a:prstGeom>
        </p:spPr>
        <p:txBody>
          <a:bodyPr anchor="t" anchorCtr="0"/>
          <a:lstStyle>
            <a:lvl1pPr algn="l" fontAlgn="ctr">
              <a:defRPr sz="3200" baseline="0">
                <a:solidFill>
                  <a:schemeClr val="tx2"/>
                </a:solidFill>
              </a:defRPr>
            </a:lvl1pPr>
          </a:lstStyle>
          <a:p>
            <a:r>
              <a:rPr lang="en-GB"/>
              <a:t>Title</a:t>
            </a:r>
            <a:endParaRPr lang="en-US"/>
          </a:p>
        </p:txBody>
      </p:sp>
      <p:sp>
        <p:nvSpPr>
          <p:cNvPr id="3" name="Subtitle 2">
            <a:extLst>
              <a:ext uri="{FF2B5EF4-FFF2-40B4-BE49-F238E27FC236}">
                <a16:creationId xmlns:a16="http://schemas.microsoft.com/office/drawing/2014/main" id="{EEEDC74B-E4A6-3F44-ACB0-4816CD72F353}"/>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
        <p:nvSpPr>
          <p:cNvPr id="9" name="TextBox 8">
            <a:extLst>
              <a:ext uri="{FF2B5EF4-FFF2-40B4-BE49-F238E27FC236}">
                <a16:creationId xmlns:a16="http://schemas.microsoft.com/office/drawing/2014/main" id="{F57496ED-1E25-194E-9AAC-06C24C5EB12A}"/>
              </a:ext>
            </a:extLst>
          </p:cNvPr>
          <p:cNvSpPr txBox="1"/>
          <p:nvPr userDrawn="1"/>
        </p:nvSpPr>
        <p:spPr>
          <a:xfrm>
            <a:off x="-3170583" y="457200"/>
            <a:ext cx="184731" cy="369332"/>
          </a:xfrm>
          <a:prstGeom prst="rect">
            <a:avLst/>
          </a:prstGeom>
          <a:noFill/>
        </p:spPr>
        <p:txBody>
          <a:bodyPr wrap="none" rtlCol="0">
            <a:spAutoFit/>
          </a:bodyPr>
          <a:lstStyle/>
          <a:p>
            <a:endParaRPr lang="en-US"/>
          </a:p>
        </p:txBody>
      </p:sp>
      <p:sp>
        <p:nvSpPr>
          <p:cNvPr id="7" name="Text Placeholder 2">
            <a:extLst>
              <a:ext uri="{FF2B5EF4-FFF2-40B4-BE49-F238E27FC236}">
                <a16:creationId xmlns:a16="http://schemas.microsoft.com/office/drawing/2014/main" id="{91B2A604-450B-9B45-9250-92B7ABB8C5CF}"/>
              </a:ext>
            </a:extLst>
          </p:cNvPr>
          <p:cNvSpPr>
            <a:spLocks noGrp="1"/>
          </p:cNvSpPr>
          <p:nvPr>
            <p:ph type="body" sz="quarter" idx="13" hasCustomPrompt="1"/>
          </p:nvPr>
        </p:nvSpPr>
        <p:spPr>
          <a:xfrm>
            <a:off x="838200" y="1825625"/>
            <a:ext cx="5025887" cy="4351338"/>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8" name="Text Placeholder 2">
            <a:extLst>
              <a:ext uri="{FF2B5EF4-FFF2-40B4-BE49-F238E27FC236}">
                <a16:creationId xmlns:a16="http://schemas.microsoft.com/office/drawing/2014/main" id="{3B7E6204-4D9E-F144-B3F0-BF00D7C4A4DC}"/>
              </a:ext>
            </a:extLst>
          </p:cNvPr>
          <p:cNvSpPr>
            <a:spLocks noGrp="1"/>
          </p:cNvSpPr>
          <p:nvPr>
            <p:ph type="body" sz="quarter" idx="14" hasCustomPrompt="1"/>
          </p:nvPr>
        </p:nvSpPr>
        <p:spPr>
          <a:xfrm>
            <a:off x="6155635" y="1825625"/>
            <a:ext cx="5198165" cy="4351338"/>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11" name="Slide Number Placeholder 11">
            <a:extLst>
              <a:ext uri="{FF2B5EF4-FFF2-40B4-BE49-F238E27FC236}">
                <a16:creationId xmlns:a16="http://schemas.microsoft.com/office/drawing/2014/main" id="{EB8F4B32-EA76-A94F-AC3F-4FE8B1F2534D}"/>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Tree>
    <p:extLst>
      <p:ext uri="{BB962C8B-B14F-4D97-AF65-F5344CB8AC3E}">
        <p14:creationId xmlns:p14="http://schemas.microsoft.com/office/powerpoint/2010/main" val="1202326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ngle column top branded">
    <p:spTree>
      <p:nvGrpSpPr>
        <p:cNvPr id="1" name=""/>
        <p:cNvGrpSpPr/>
        <p:nvPr/>
      </p:nvGrpSpPr>
      <p:grpSpPr>
        <a:xfrm>
          <a:off x="0" y="0"/>
          <a:ext cx="0" cy="0"/>
          <a:chOff x="0" y="0"/>
          <a:chExt cx="0" cy="0"/>
        </a:xfrm>
      </p:grpSpPr>
      <p:pic>
        <p:nvPicPr>
          <p:cNvPr id="3" name="Picture 2" descr="A picture containing background pattern&#10;&#10;Description automatically generated">
            <a:extLst>
              <a:ext uri="{FF2B5EF4-FFF2-40B4-BE49-F238E27FC236}">
                <a16:creationId xmlns:a16="http://schemas.microsoft.com/office/drawing/2014/main" id="{B8BB6B9C-F481-DA44-9D8F-FDF124C148BB}"/>
              </a:ext>
            </a:extLst>
          </p:cNvPr>
          <p:cNvPicPr>
            <a:picLocks noChangeAspect="1"/>
          </p:cNvPicPr>
          <p:nvPr userDrawn="1"/>
        </p:nvPicPr>
        <p:blipFill>
          <a:blip r:embed="rId2"/>
          <a:stretch>
            <a:fillRect/>
          </a:stretch>
        </p:blipFill>
        <p:spPr>
          <a:xfrm>
            <a:off x="0" y="12423"/>
            <a:ext cx="12192000" cy="6858000"/>
          </a:xfrm>
          <a:prstGeom prst="rect">
            <a:avLst/>
          </a:prstGeom>
        </p:spPr>
      </p:pic>
      <p:sp>
        <p:nvSpPr>
          <p:cNvPr id="11" name="Slide Number Placeholder 11">
            <a:extLst>
              <a:ext uri="{FF2B5EF4-FFF2-40B4-BE49-F238E27FC236}">
                <a16:creationId xmlns:a16="http://schemas.microsoft.com/office/drawing/2014/main" id="{4B01E27E-858C-554C-B14E-A3F9911A987A}"/>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3" name="Text Placeholder 20">
            <a:extLst>
              <a:ext uri="{FF2B5EF4-FFF2-40B4-BE49-F238E27FC236}">
                <a16:creationId xmlns:a16="http://schemas.microsoft.com/office/drawing/2014/main" id="{D44D375E-E0FB-EB48-95A6-4778BFD710A4}"/>
              </a:ext>
            </a:extLst>
          </p:cNvPr>
          <p:cNvSpPr>
            <a:spLocks noGrp="1"/>
          </p:cNvSpPr>
          <p:nvPr>
            <p:ph type="body" sz="quarter" idx="12" hasCustomPrompt="1"/>
          </p:nvPr>
        </p:nvSpPr>
        <p:spPr>
          <a:xfrm>
            <a:off x="838200" y="1825625"/>
            <a:ext cx="10515600"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6" name="Title 4">
            <a:extLst>
              <a:ext uri="{FF2B5EF4-FFF2-40B4-BE49-F238E27FC236}">
                <a16:creationId xmlns:a16="http://schemas.microsoft.com/office/drawing/2014/main" id="{EC4F793F-3539-B549-A8C9-76C259391E0F}"/>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
        <p:nvSpPr>
          <p:cNvPr id="7" name="Subtitle 2">
            <a:extLst>
              <a:ext uri="{FF2B5EF4-FFF2-40B4-BE49-F238E27FC236}">
                <a16:creationId xmlns:a16="http://schemas.microsoft.com/office/drawing/2014/main" id="{ACE96B7E-6550-7749-A5BD-CE651B71165F}"/>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2827752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ngle colum bottom brande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95A4B61-F89D-D346-A9BA-15F45A98880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Slide Number Placeholder 11">
            <a:extLst>
              <a:ext uri="{FF2B5EF4-FFF2-40B4-BE49-F238E27FC236}">
                <a16:creationId xmlns:a16="http://schemas.microsoft.com/office/drawing/2014/main" id="{DD7D0722-8134-0548-8F37-579B00043EB8}"/>
              </a:ext>
            </a:extLst>
          </p:cNvPr>
          <p:cNvSpPr>
            <a:spLocks noGrp="1"/>
          </p:cNvSpPr>
          <p:nvPr>
            <p:ph type="sldNum" sz="quarter" idx="11"/>
          </p:nvPr>
        </p:nvSpPr>
        <p:spPr>
          <a:xfrm>
            <a:off x="265043" y="6336471"/>
            <a:ext cx="2743200" cy="365125"/>
          </a:xfrm>
        </p:spPr>
        <p:txBody>
          <a:bodyPr/>
          <a:lstStyle>
            <a:lvl1pPr>
              <a:defRPr baseline="0">
                <a:solidFill>
                  <a:schemeClr val="tx2"/>
                </a:solidFill>
              </a:defRPr>
            </a:lvl1pPr>
          </a:lstStyle>
          <a:p>
            <a:pPr algn="l"/>
            <a:fld id="{BC8B24E4-85AE-DE41-A98A-7E04CE9080E9}" type="slidenum">
              <a:rPr lang="en-US" smtClean="0"/>
              <a:pPr algn="l"/>
              <a:t>‹#›</a:t>
            </a:fld>
            <a:endParaRPr lang="en-US"/>
          </a:p>
        </p:txBody>
      </p:sp>
      <p:sp>
        <p:nvSpPr>
          <p:cNvPr id="11" name="Text Placeholder 20">
            <a:extLst>
              <a:ext uri="{FF2B5EF4-FFF2-40B4-BE49-F238E27FC236}">
                <a16:creationId xmlns:a16="http://schemas.microsoft.com/office/drawing/2014/main" id="{76A726C3-472F-BF4B-AFD1-1C7EE621BE8B}"/>
              </a:ext>
            </a:extLst>
          </p:cNvPr>
          <p:cNvSpPr>
            <a:spLocks noGrp="1"/>
          </p:cNvSpPr>
          <p:nvPr>
            <p:ph type="body" sz="quarter" idx="12" hasCustomPrompt="1"/>
          </p:nvPr>
        </p:nvSpPr>
        <p:spPr>
          <a:xfrm>
            <a:off x="838200" y="1825625"/>
            <a:ext cx="10515600" cy="4354442"/>
          </a:xfrm>
        </p:spPr>
        <p:txBody>
          <a:bodyPr/>
          <a:lstStyle/>
          <a:p>
            <a:pPr lvl="0"/>
            <a:r>
              <a:rPr lang="en-GB"/>
              <a:t>To use bullet points as main text, click ‘bullet points’ on the Home tab OR if using text and to change the level use the indent icon.</a:t>
            </a:r>
          </a:p>
          <a:p>
            <a:pPr lvl="0"/>
            <a:r>
              <a:rPr lang="en-GB"/>
              <a:t>Level 1</a:t>
            </a:r>
          </a:p>
          <a:p>
            <a:pPr lvl="1"/>
            <a:r>
              <a:rPr lang="en-GB"/>
              <a:t>Level 2</a:t>
            </a:r>
          </a:p>
          <a:p>
            <a:pPr lvl="2"/>
            <a:r>
              <a:rPr lang="en-GB"/>
              <a:t>Level 3</a:t>
            </a:r>
          </a:p>
          <a:p>
            <a:pPr lvl="4"/>
            <a:r>
              <a:rPr lang="en-GB"/>
              <a:t>Level 4 (bullets)</a:t>
            </a:r>
          </a:p>
          <a:p>
            <a:pPr lvl="5"/>
            <a:r>
              <a:rPr lang="en-GB"/>
              <a:t>Level 5 (sub bullets)</a:t>
            </a:r>
          </a:p>
          <a:p>
            <a:pPr lvl="6"/>
            <a:r>
              <a:rPr lang="en-GB"/>
              <a:t>Level 6 (Numbers)</a:t>
            </a:r>
            <a:endParaRPr lang="en-US"/>
          </a:p>
        </p:txBody>
      </p:sp>
      <p:sp>
        <p:nvSpPr>
          <p:cNvPr id="6" name="Title 4">
            <a:extLst>
              <a:ext uri="{FF2B5EF4-FFF2-40B4-BE49-F238E27FC236}">
                <a16:creationId xmlns:a16="http://schemas.microsoft.com/office/drawing/2014/main" id="{42673613-D637-844C-B509-C335CA64D32D}"/>
              </a:ext>
            </a:extLst>
          </p:cNvPr>
          <p:cNvSpPr>
            <a:spLocks noGrp="1"/>
          </p:cNvSpPr>
          <p:nvPr>
            <p:ph type="title" hasCustomPrompt="1"/>
          </p:nvPr>
        </p:nvSpPr>
        <p:spPr>
          <a:xfrm>
            <a:off x="838200" y="439806"/>
            <a:ext cx="10515600" cy="707886"/>
          </a:xfrm>
        </p:spPr>
        <p:txBody>
          <a:bodyPr anchor="t" anchorCtr="0"/>
          <a:lstStyle>
            <a:lvl1pPr>
              <a:defRPr sz="3200">
                <a:solidFill>
                  <a:schemeClr val="tx2"/>
                </a:solidFill>
              </a:defRPr>
            </a:lvl1pPr>
          </a:lstStyle>
          <a:p>
            <a:r>
              <a:rPr lang="en-GB"/>
              <a:t>Header 1</a:t>
            </a:r>
            <a:endParaRPr lang="en-US"/>
          </a:p>
        </p:txBody>
      </p:sp>
      <p:sp>
        <p:nvSpPr>
          <p:cNvPr id="7" name="Subtitle 2">
            <a:extLst>
              <a:ext uri="{FF2B5EF4-FFF2-40B4-BE49-F238E27FC236}">
                <a16:creationId xmlns:a16="http://schemas.microsoft.com/office/drawing/2014/main" id="{C42B0D69-433A-A245-9657-248A5C10876D}"/>
              </a:ext>
            </a:extLst>
          </p:cNvPr>
          <p:cNvSpPr>
            <a:spLocks noGrp="1"/>
          </p:cNvSpPr>
          <p:nvPr>
            <p:ph type="subTitle" idx="1" hasCustomPrompt="1"/>
          </p:nvPr>
        </p:nvSpPr>
        <p:spPr>
          <a:xfrm>
            <a:off x="851452" y="1147692"/>
            <a:ext cx="10502348" cy="394210"/>
          </a:xfrm>
        </p:spPr>
        <p:txBody>
          <a:bodyPr>
            <a:spAutoFit/>
          </a:bodyPr>
          <a:lstStyle>
            <a:lvl1pPr marL="0" indent="0" algn="l">
              <a:buNone/>
              <a:defRPr sz="1800" baseline="0">
                <a:solidFill>
                  <a:schemeClr val="accent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(optional)</a:t>
            </a:r>
            <a:endParaRPr lang="en-US"/>
          </a:p>
        </p:txBody>
      </p:sp>
    </p:spTree>
    <p:extLst>
      <p:ext uri="{BB962C8B-B14F-4D97-AF65-F5344CB8AC3E}">
        <p14:creationId xmlns:p14="http://schemas.microsoft.com/office/powerpoint/2010/main" val="2343051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108ED0-CCDB-354C-B9A7-4648D909E8F5}"/>
              </a:ext>
            </a:extLst>
          </p:cNvPr>
          <p:cNvSpPr>
            <a:spLocks noGrp="1"/>
          </p:cNvSpPr>
          <p:nvPr>
            <p:ph type="title"/>
          </p:nvPr>
        </p:nvSpPr>
        <p:spPr>
          <a:xfrm>
            <a:off x="838200" y="365125"/>
            <a:ext cx="10515600" cy="59897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01B037-CB81-C14B-BC6C-7CE91A8C0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Heading 2</a:t>
            </a:r>
          </a:p>
          <a:p>
            <a:pPr lvl="1"/>
            <a:r>
              <a:rPr lang="en-GB"/>
              <a:t>Heading 3</a:t>
            </a:r>
          </a:p>
          <a:p>
            <a:pPr lvl="2"/>
            <a:r>
              <a:rPr lang="en-GB"/>
              <a:t>Heading 4</a:t>
            </a:r>
          </a:p>
          <a:p>
            <a:pPr lvl="3"/>
            <a:r>
              <a:rPr lang="en-GB"/>
              <a:t>Body text</a:t>
            </a:r>
          </a:p>
          <a:p>
            <a:pPr lvl="4"/>
            <a:r>
              <a:rPr lang="en-GB"/>
              <a:t>Bullets 1</a:t>
            </a:r>
          </a:p>
          <a:p>
            <a:pPr lvl="5"/>
            <a:r>
              <a:rPr lang="en-US"/>
              <a:t>Bullets 2</a:t>
            </a:r>
          </a:p>
          <a:p>
            <a:pPr lvl="6"/>
            <a:r>
              <a:rPr lang="en-US"/>
              <a:t>Numbers</a:t>
            </a:r>
          </a:p>
        </p:txBody>
      </p:sp>
      <p:sp>
        <p:nvSpPr>
          <p:cNvPr id="6" name="Slide Number Placeholder 5">
            <a:extLst>
              <a:ext uri="{FF2B5EF4-FFF2-40B4-BE49-F238E27FC236}">
                <a16:creationId xmlns:a16="http://schemas.microsoft.com/office/drawing/2014/main" id="{859B2D3B-9680-B645-A615-D3E4BE65A1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aseline="0">
                <a:solidFill>
                  <a:schemeClr val="tx1">
                    <a:tint val="75000"/>
                  </a:schemeClr>
                </a:solidFill>
                <a:latin typeface="Arial" panose="020B0604020202020204" pitchFamily="34" charset="0"/>
              </a:defRPr>
            </a:lvl1pPr>
          </a:lstStyle>
          <a:p>
            <a:pPr algn="l"/>
            <a:fld id="{BC8B24E4-85AE-DE41-A98A-7E04CE9080E9}" type="slidenum">
              <a:rPr lang="en-US" smtClean="0"/>
              <a:pPr algn="l"/>
              <a:t>‹#›</a:t>
            </a:fld>
            <a:endParaRPr lang="en-US"/>
          </a:p>
        </p:txBody>
      </p:sp>
    </p:spTree>
    <p:extLst>
      <p:ext uri="{BB962C8B-B14F-4D97-AF65-F5344CB8AC3E}">
        <p14:creationId xmlns:p14="http://schemas.microsoft.com/office/powerpoint/2010/main" val="379559785"/>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64" r:id="rId3"/>
    <p:sldLayoutId id="2147483672" r:id="rId4"/>
    <p:sldLayoutId id="2147483676" r:id="rId5"/>
    <p:sldLayoutId id="2147483674" r:id="rId6"/>
    <p:sldLayoutId id="2147483675" r:id="rId7"/>
    <p:sldLayoutId id="2147483662" r:id="rId8"/>
    <p:sldLayoutId id="2147483663" r:id="rId9"/>
    <p:sldLayoutId id="2147483665" r:id="rId10"/>
    <p:sldLayoutId id="2147483666" r:id="rId11"/>
    <p:sldLayoutId id="2147483667" r:id="rId12"/>
    <p:sldLayoutId id="2147483669" r:id="rId13"/>
    <p:sldLayoutId id="2147483668" r:id="rId14"/>
    <p:sldLayoutId id="2147483670" r:id="rId15"/>
    <p:sldLayoutId id="2147483671" r:id="rId16"/>
    <p:sldLayoutId id="2147483677" r:id="rId17"/>
    <p:sldLayoutId id="2147483678" r:id="rId18"/>
    <p:sldLayoutId id="2147483708" r:id="rId19"/>
  </p:sldLayoutIdLst>
  <p:hf hdr="0"/>
  <p:txStyles>
    <p:titleStyle>
      <a:lvl1pPr algn="l" defTabSz="914400" rtl="0" eaLnBrk="1" latinLnBrk="0" hangingPunct="1">
        <a:lnSpc>
          <a:spcPct val="90000"/>
        </a:lnSpc>
        <a:spcBef>
          <a:spcPct val="0"/>
        </a:spcBef>
        <a:buNone/>
        <a:defRPr sz="5000" b="1" i="0" kern="1200" baseline="0">
          <a:solidFill>
            <a:schemeClr val="bg1"/>
          </a:solidFill>
          <a:latin typeface="Arial" panose="020B0604020202020204" pitchFamily="34" charset="0"/>
          <a:ea typeface="+mj-ea"/>
          <a:cs typeface="+mj-cs"/>
        </a:defRPr>
      </a:lvl1pPr>
    </p:titleStyle>
    <p:bodyStyle>
      <a:lvl1pPr marL="0" indent="0" algn="l" defTabSz="914400" rtl="0" eaLnBrk="1" latinLnBrk="0" hangingPunct="1">
        <a:lnSpc>
          <a:spcPct val="120000"/>
        </a:lnSpc>
        <a:spcBef>
          <a:spcPts val="1000"/>
        </a:spcBef>
        <a:buFont typeface="Arial" panose="020B0604020202020204" pitchFamily="34" charset="0"/>
        <a:buNone/>
        <a:defRPr sz="1800" b="1" i="0" kern="1200" baseline="0">
          <a:solidFill>
            <a:schemeClr val="tx2"/>
          </a:solidFill>
          <a:latin typeface="+mj-lt"/>
          <a:ea typeface="+mn-ea"/>
          <a:cs typeface="+mn-cs"/>
        </a:defRPr>
      </a:lvl1pPr>
      <a:lvl2pPr marL="0" indent="0" algn="l" defTabSz="914400" rtl="0" eaLnBrk="1" latinLnBrk="0" hangingPunct="1">
        <a:lnSpc>
          <a:spcPct val="120000"/>
        </a:lnSpc>
        <a:spcBef>
          <a:spcPts val="500"/>
        </a:spcBef>
        <a:buFont typeface="Arial" panose="020B0604020202020204" pitchFamily="34" charset="0"/>
        <a:buNone/>
        <a:defRPr sz="1600" b="0" i="0" kern="1200" baseline="0">
          <a:solidFill>
            <a:schemeClr val="tx2"/>
          </a:solidFill>
          <a:latin typeface="+mj-lt"/>
          <a:ea typeface="+mn-ea"/>
          <a:cs typeface="+mn-cs"/>
        </a:defRPr>
      </a:lvl2pPr>
      <a:lvl3pPr marL="0" indent="0" algn="l" defTabSz="914400" rtl="0" eaLnBrk="1" latinLnBrk="0" hangingPunct="1">
        <a:lnSpc>
          <a:spcPct val="120000"/>
        </a:lnSpc>
        <a:spcBef>
          <a:spcPts val="500"/>
        </a:spcBef>
        <a:buFont typeface="Arial" panose="020B0604020202020204" pitchFamily="34" charset="0"/>
        <a:buNone/>
        <a:defRPr sz="1400" b="1" i="0" kern="1200" baseline="0">
          <a:solidFill>
            <a:schemeClr val="tx1"/>
          </a:solidFill>
          <a:latin typeface="+mj-lt"/>
          <a:ea typeface="+mn-ea"/>
          <a:cs typeface="+mn-cs"/>
        </a:defRPr>
      </a:lvl3pPr>
      <a:lvl4pPr marL="0" indent="0" algn="l" defTabSz="914400" rtl="0" eaLnBrk="1" latinLnBrk="0" hangingPunct="1">
        <a:lnSpc>
          <a:spcPct val="120000"/>
        </a:lnSpc>
        <a:spcBef>
          <a:spcPts val="500"/>
        </a:spcBef>
        <a:spcAft>
          <a:spcPts val="800"/>
        </a:spcAft>
        <a:buFont typeface="Arial" panose="020B0604020202020204" pitchFamily="34" charset="0"/>
        <a:buNone/>
        <a:defRPr sz="1300" kern="1200" baseline="0">
          <a:solidFill>
            <a:schemeClr val="tx1"/>
          </a:solidFill>
          <a:latin typeface="+mn-lt"/>
          <a:ea typeface="+mn-ea"/>
          <a:cs typeface="+mn-cs"/>
        </a:defRPr>
      </a:lvl4pPr>
      <a:lvl5pPr marL="540000" indent="-228600" algn="l" defTabSz="914400" rtl="0" eaLnBrk="1" latinLnBrk="0" hangingPunct="1">
        <a:lnSpc>
          <a:spcPct val="110000"/>
        </a:lnSpc>
        <a:spcBef>
          <a:spcPts val="500"/>
        </a:spcBef>
        <a:buFont typeface="Arial" panose="020B0604020202020204" pitchFamily="34" charset="0"/>
        <a:buChar char="•"/>
        <a:defRPr sz="1300" kern="1200" baseline="0">
          <a:solidFill>
            <a:schemeClr val="tx1"/>
          </a:solidFill>
          <a:latin typeface="+mn-lt"/>
          <a:ea typeface="+mn-ea"/>
          <a:cs typeface="+mn-cs"/>
        </a:defRPr>
      </a:lvl5pPr>
      <a:lvl6pPr marL="900000" indent="-285750" algn="l" defTabSz="914400" rtl="0" eaLnBrk="1" latinLnBrk="0" hangingPunct="1">
        <a:lnSpc>
          <a:spcPct val="110000"/>
        </a:lnSpc>
        <a:spcBef>
          <a:spcPts val="500"/>
        </a:spcBef>
        <a:buFont typeface="System Font Regular"/>
        <a:buChar char="-"/>
        <a:defRPr sz="1300" kern="1200" baseline="0">
          <a:solidFill>
            <a:schemeClr val="tx1"/>
          </a:solidFill>
          <a:latin typeface="+mn-lt"/>
          <a:ea typeface="+mn-ea"/>
          <a:cs typeface="+mn-cs"/>
        </a:defRPr>
      </a:lvl6pPr>
      <a:lvl7pPr marL="540000" indent="-230400" algn="l" defTabSz="914400" rtl="0" eaLnBrk="1" latinLnBrk="0" hangingPunct="1">
        <a:lnSpc>
          <a:spcPct val="110000"/>
        </a:lnSpc>
        <a:spcBef>
          <a:spcPts val="500"/>
        </a:spcBef>
        <a:buFont typeface="+mj-lt"/>
        <a:buAutoNum type="arabicPeriod"/>
        <a:defRPr sz="13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11.png"/><Relationship Id="rId4" Type="http://schemas.openxmlformats.org/officeDocument/2006/relationships/slide" Target="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hyperlink" Target="mailto:wa.ets@aemo.com.au" TargetMode="External"/><Relationship Id="rId2" Type="http://schemas.openxmlformats.org/officeDocument/2006/relationships/slideLayout" Target="../slideLayouts/slideLayout8.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C305B-5D4F-40FE-92C5-7EBCB917EFB2}"/>
              </a:ext>
            </a:extLst>
          </p:cNvPr>
          <p:cNvSpPr>
            <a:spLocks noGrp="1"/>
          </p:cNvSpPr>
          <p:nvPr>
            <p:ph type="ctrTitle"/>
          </p:nvPr>
        </p:nvSpPr>
        <p:spPr/>
        <p:txBody>
          <a:bodyPr>
            <a:normAutofit fontScale="90000"/>
          </a:bodyPr>
          <a:lstStyle/>
          <a:p>
            <a:r>
              <a:rPr lang="en-AU"/>
              <a:t>WEM Reform Implementation Group (WRIG)</a:t>
            </a:r>
            <a:br>
              <a:rPr lang="en-AU"/>
            </a:br>
            <a:endParaRPr lang="en-AU"/>
          </a:p>
        </p:txBody>
      </p:sp>
      <p:sp>
        <p:nvSpPr>
          <p:cNvPr id="3" name="Subtitle 2">
            <a:extLst>
              <a:ext uri="{FF2B5EF4-FFF2-40B4-BE49-F238E27FC236}">
                <a16:creationId xmlns:a16="http://schemas.microsoft.com/office/drawing/2014/main" id="{34203490-668C-4D02-BDA4-FF8EEDF47192}"/>
              </a:ext>
            </a:extLst>
          </p:cNvPr>
          <p:cNvSpPr>
            <a:spLocks noGrp="1"/>
          </p:cNvSpPr>
          <p:nvPr>
            <p:ph type="subTitle" idx="1"/>
          </p:nvPr>
        </p:nvSpPr>
        <p:spPr>
          <a:xfrm>
            <a:off x="850900" y="3385741"/>
            <a:ext cx="10681418" cy="583474"/>
          </a:xfrm>
        </p:spPr>
        <p:txBody>
          <a:bodyPr vert="horz" lIns="91440" tIns="45720" rIns="91440" bIns="45720" rtlCol="0" anchor="t">
            <a:noAutofit/>
          </a:bodyPr>
          <a:lstStyle/>
          <a:p>
            <a:r>
              <a:rPr lang="en-AU">
                <a:latin typeface="Arial"/>
                <a:cs typeface="Arial"/>
              </a:rPr>
              <a:t>Meeting No. 23</a:t>
            </a:r>
            <a:endParaRPr lang="en-AU">
              <a:cs typeface="Arial"/>
            </a:endParaRPr>
          </a:p>
          <a:p>
            <a:endParaRPr lang="en-AU"/>
          </a:p>
        </p:txBody>
      </p:sp>
      <p:sp>
        <p:nvSpPr>
          <p:cNvPr id="5" name="Text Placeholder 4">
            <a:extLst>
              <a:ext uri="{FF2B5EF4-FFF2-40B4-BE49-F238E27FC236}">
                <a16:creationId xmlns:a16="http://schemas.microsoft.com/office/drawing/2014/main" id="{DA2D3425-65F8-4B06-BA35-52A3E71C5801}"/>
              </a:ext>
            </a:extLst>
          </p:cNvPr>
          <p:cNvSpPr>
            <a:spLocks noGrp="1"/>
          </p:cNvSpPr>
          <p:nvPr>
            <p:ph type="body" sz="quarter" idx="11"/>
          </p:nvPr>
        </p:nvSpPr>
        <p:spPr>
          <a:xfrm>
            <a:off x="850900" y="4161723"/>
            <a:ext cx="5341938" cy="790729"/>
          </a:xfrm>
        </p:spPr>
        <p:txBody>
          <a:bodyPr vert="horz" lIns="91440" tIns="45720" rIns="91440" bIns="45720" rtlCol="0" anchor="t">
            <a:spAutoFit/>
          </a:bodyPr>
          <a:lstStyle/>
          <a:p>
            <a:r>
              <a:rPr lang="en-AU"/>
              <a:t>28 April 2022</a:t>
            </a:r>
            <a:endParaRPr lang="en-AU">
              <a:cs typeface="Arial"/>
            </a:endParaRPr>
          </a:p>
          <a:p>
            <a:endParaRPr lang="en-AU"/>
          </a:p>
        </p:txBody>
      </p:sp>
      <mc:AlternateContent xmlns:mc="http://schemas.openxmlformats.org/markup-compatibility/2006" xmlns:pslz="http://schemas.microsoft.com/office/powerpoint/2016/slidezoom">
        <mc:Choice Requires="pslz">
          <p:graphicFrame>
            <p:nvGraphicFramePr>
              <p:cNvPr id="6" name="Slide Zoom 5">
                <a:extLst>
                  <a:ext uri="{FF2B5EF4-FFF2-40B4-BE49-F238E27FC236}">
                    <a16:creationId xmlns:a16="http://schemas.microsoft.com/office/drawing/2014/main" id="{99041C06-03A3-483F-AD87-E7056BDAC76C}"/>
                  </a:ext>
                </a:extLst>
              </p:cNvPr>
              <p:cNvGraphicFramePr>
                <a:graphicFrameLocks noChangeAspect="1"/>
              </p:cNvGraphicFramePr>
              <p:nvPr>
                <p:extLst>
                  <p:ext uri="{D42A27DB-BD31-4B8C-83A1-F6EECF244321}">
                    <p14:modId xmlns:p14="http://schemas.microsoft.com/office/powerpoint/2010/main" val="1873667596"/>
                  </p:ext>
                </p:extLst>
              </p:nvPr>
            </p:nvGraphicFramePr>
            <p:xfrm>
              <a:off x="-4503474" y="363504"/>
              <a:ext cx="3048000" cy="1714500"/>
            </p:xfrm>
            <a:graphic>
              <a:graphicData uri="http://schemas.microsoft.com/office/powerpoint/2016/slidezoom">
                <pslz:sldZm>
                  <pslz:sldZmObj sldId="296" cId="1671777923">
                    <pslz:zmPr id="{7CD2821A-965D-4364-BADC-E03C03F130DD}"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6" name="Slide Zoom 5">
                <a:hlinkClick r:id="rId4" action="ppaction://hlinksldjump"/>
                <a:extLst>
                  <a:ext uri="{FF2B5EF4-FFF2-40B4-BE49-F238E27FC236}">
                    <a16:creationId xmlns:a16="http://schemas.microsoft.com/office/drawing/2014/main" id="{99041C06-03A3-483F-AD87-E7056BDAC76C}"/>
                  </a:ext>
                </a:extLst>
              </p:cNvPr>
              <p:cNvPicPr>
                <a:picLocks noGrp="1" noRot="1" noChangeAspect="1" noMove="1" noResize="1" noEditPoints="1" noAdjustHandles="1" noChangeArrowheads="1" noChangeShapeType="1"/>
              </p:cNvPicPr>
              <p:nvPr/>
            </p:nvPicPr>
            <p:blipFill>
              <a:blip r:embed="rId5"/>
              <a:stretch>
                <a:fillRect/>
              </a:stretch>
            </p:blipFill>
            <p:spPr>
              <a:xfrm>
                <a:off x="-4503474" y="363504"/>
                <a:ext cx="3048000" cy="1714500"/>
              </a:xfrm>
              <a:prstGeom prst="rect">
                <a:avLst/>
              </a:prstGeom>
              <a:ln w="3175">
                <a:solidFill>
                  <a:prstClr val="ltGray"/>
                </a:solidFill>
              </a:ln>
            </p:spPr>
          </p:pic>
        </mc:Fallback>
      </mc:AlternateContent>
    </p:spTree>
    <p:custDataLst>
      <p:tags r:id="rId1"/>
    </p:custDataLst>
    <p:extLst>
      <p:ext uri="{BB962C8B-B14F-4D97-AF65-F5344CB8AC3E}">
        <p14:creationId xmlns:p14="http://schemas.microsoft.com/office/powerpoint/2010/main" val="1671777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F4D7B2-693E-864F-B259-003C86313FD9}"/>
              </a:ext>
            </a:extLst>
          </p:cNvPr>
          <p:cNvSpPr>
            <a:spLocks noGrp="1"/>
          </p:cNvSpPr>
          <p:nvPr>
            <p:ph type="sldNum" sz="quarter" idx="11"/>
          </p:nvPr>
        </p:nvSpPr>
        <p:spPr/>
        <p:txBody>
          <a:bodyPr/>
          <a:lstStyle/>
          <a:p>
            <a:pPr algn="l"/>
            <a:fld id="{C7C94C76-E9EB-C04F-A4EF-AB6113777E18}" type="slidenum">
              <a:rPr lang="en-US" smtClean="0"/>
              <a:pPr algn="l"/>
              <a:t>10</a:t>
            </a:fld>
            <a:endParaRPr lang="en-US"/>
          </a:p>
        </p:txBody>
      </p:sp>
      <p:sp>
        <p:nvSpPr>
          <p:cNvPr id="3" name="Title 2">
            <a:extLst>
              <a:ext uri="{FF2B5EF4-FFF2-40B4-BE49-F238E27FC236}">
                <a16:creationId xmlns:a16="http://schemas.microsoft.com/office/drawing/2014/main" id="{2C2E1BF5-83F0-5647-844D-B99EAB48ED60}"/>
              </a:ext>
            </a:extLst>
          </p:cNvPr>
          <p:cNvSpPr>
            <a:spLocks noGrp="1"/>
          </p:cNvSpPr>
          <p:nvPr>
            <p:ph type="title"/>
          </p:nvPr>
        </p:nvSpPr>
        <p:spPr/>
        <p:txBody>
          <a:bodyPr>
            <a:normAutofit/>
          </a:bodyPr>
          <a:lstStyle/>
          <a:p>
            <a:r>
              <a:rPr lang="en-US"/>
              <a:t>System Restart – Guidance for Participant</a:t>
            </a:r>
            <a:r>
              <a:rPr lang="en-US" b="0"/>
              <a:t>s</a:t>
            </a:r>
            <a:endParaRPr lang="en-US"/>
          </a:p>
        </p:txBody>
      </p:sp>
      <p:sp>
        <p:nvSpPr>
          <p:cNvPr id="4" name="Text Placeholder 3">
            <a:extLst>
              <a:ext uri="{FF2B5EF4-FFF2-40B4-BE49-F238E27FC236}">
                <a16:creationId xmlns:a16="http://schemas.microsoft.com/office/drawing/2014/main" id="{797F3628-8C97-564D-A19D-CC2EC559C4DF}"/>
              </a:ext>
            </a:extLst>
          </p:cNvPr>
          <p:cNvSpPr>
            <a:spLocks noGrp="1"/>
          </p:cNvSpPr>
          <p:nvPr>
            <p:ph type="body" sz="quarter" idx="12"/>
          </p:nvPr>
        </p:nvSpPr>
        <p:spPr/>
        <p:txBody>
          <a:bodyPr vert="horz" lIns="91440" tIns="45720" rIns="91440" bIns="45720" rtlCol="0" anchor="t">
            <a:normAutofit/>
          </a:bodyPr>
          <a:lstStyle/>
          <a:p>
            <a:pPr algn="l"/>
            <a:r>
              <a:rPr lang="en-US" dirty="0"/>
              <a:t>Session purpose: </a:t>
            </a:r>
            <a:r>
              <a:rPr lang="en-AU" dirty="0"/>
              <a:t>to respond to query from March 2022 WRIG – “Will AEMO publish any guidance for Market Participants in event of a system restart?”</a:t>
            </a:r>
          </a:p>
          <a:p>
            <a:pPr algn="l">
              <a:lnSpc>
                <a:spcPct val="100000"/>
              </a:lnSpc>
              <a:spcBef>
                <a:spcPts val="0"/>
              </a:spcBef>
            </a:pPr>
            <a:endParaRPr lang="en-AU" b="0" dirty="0">
              <a:ea typeface="+mj-lt"/>
              <a:cs typeface="+mj-lt"/>
            </a:endParaRPr>
          </a:p>
          <a:p>
            <a:pPr algn="l">
              <a:lnSpc>
                <a:spcPct val="100000"/>
              </a:lnSpc>
              <a:spcBef>
                <a:spcPts val="0"/>
              </a:spcBef>
            </a:pPr>
            <a:r>
              <a:rPr lang="en-AU" b="0" dirty="0">
                <a:ea typeface="+mj-lt"/>
                <a:cs typeface="+mj-lt"/>
              </a:rPr>
              <a:t>Paul Elliott, Control Room Manager (Substantive)</a:t>
            </a:r>
            <a:endParaRPr lang="en-US" b="0" dirty="0">
              <a:ea typeface="+mj-lt"/>
              <a:cs typeface="+mj-lt"/>
            </a:endParaRPr>
          </a:p>
          <a:p>
            <a:pPr algn="l"/>
            <a:endParaRPr lang="en-AU" dirty="0">
              <a:cs typeface="Arial"/>
            </a:endParaRPr>
          </a:p>
        </p:txBody>
      </p:sp>
    </p:spTree>
    <p:extLst>
      <p:ext uri="{BB962C8B-B14F-4D97-AF65-F5344CB8AC3E}">
        <p14:creationId xmlns:p14="http://schemas.microsoft.com/office/powerpoint/2010/main" val="769564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B2AA022-A7C2-42B8-98FA-2AA44C7365B9}"/>
              </a:ext>
            </a:extLst>
          </p:cNvPr>
          <p:cNvSpPr>
            <a:spLocks noGrp="1"/>
          </p:cNvSpPr>
          <p:nvPr>
            <p:ph type="sldNum" sz="quarter" idx="11"/>
          </p:nvPr>
        </p:nvSpPr>
        <p:spPr/>
        <p:txBody>
          <a:bodyPr/>
          <a:lstStyle/>
          <a:p>
            <a:pPr algn="l"/>
            <a:fld id="{BC8B24E4-85AE-DE41-A98A-7E04CE9080E9}" type="slidenum">
              <a:rPr lang="en-US" smtClean="0"/>
              <a:pPr algn="l"/>
              <a:t>11</a:t>
            </a:fld>
            <a:endParaRPr lang="en-US"/>
          </a:p>
        </p:txBody>
      </p:sp>
      <p:sp>
        <p:nvSpPr>
          <p:cNvPr id="3" name="Text Placeholder 2">
            <a:extLst>
              <a:ext uri="{FF2B5EF4-FFF2-40B4-BE49-F238E27FC236}">
                <a16:creationId xmlns:a16="http://schemas.microsoft.com/office/drawing/2014/main" id="{2DEF3D89-7B07-47A1-A5B9-6F17117A866B}"/>
              </a:ext>
            </a:extLst>
          </p:cNvPr>
          <p:cNvSpPr>
            <a:spLocks noGrp="1"/>
          </p:cNvSpPr>
          <p:nvPr>
            <p:ph type="body" sz="quarter" idx="12"/>
          </p:nvPr>
        </p:nvSpPr>
        <p:spPr/>
        <p:txBody>
          <a:bodyPr>
            <a:normAutofit/>
          </a:bodyPr>
          <a:lstStyle/>
          <a:p>
            <a:r>
              <a:rPr lang="en-AU"/>
              <a:t>In the case of a System Black Event: </a:t>
            </a:r>
          </a:p>
          <a:p>
            <a:pPr marL="285750" indent="-285750">
              <a:buFont typeface="Arial" panose="020B0604020202020204" pitchFamily="34" charset="0"/>
              <a:buChar char="•"/>
            </a:pPr>
            <a:r>
              <a:rPr lang="en-AU"/>
              <a:t>most Market Participants have no additional obligations </a:t>
            </a:r>
            <a:r>
              <a:rPr lang="en-AU">
                <a:sym typeface="Wingdings" panose="05000000000000000000" pitchFamily="2" charset="2"/>
              </a:rPr>
              <a:t> no separate WEM Procedure is required</a:t>
            </a:r>
            <a:endParaRPr lang="en-AU"/>
          </a:p>
          <a:p>
            <a:pPr marL="285750" indent="-285750">
              <a:buFont typeface="Arial" panose="020B0604020202020204" pitchFamily="34" charset="0"/>
              <a:buChar char="•"/>
            </a:pPr>
            <a:r>
              <a:rPr lang="en-AU"/>
              <a:t>AEMO may trigger one or more System Restart contracts </a:t>
            </a:r>
            <a:r>
              <a:rPr lang="en-AU">
                <a:sym typeface="Wingdings" panose="05000000000000000000" pitchFamily="2" charset="2"/>
              </a:rPr>
              <a:t> obligations are documented in those contracts</a:t>
            </a:r>
            <a:endParaRPr lang="en-AU"/>
          </a:p>
          <a:p>
            <a:pPr marL="285750" indent="-285750">
              <a:buFont typeface="Arial" panose="020B0604020202020204" pitchFamily="34" charset="0"/>
              <a:buChar char="•"/>
            </a:pPr>
            <a:r>
              <a:rPr lang="en-AU"/>
              <a:t>Market Participants continue to be obliged to advise the Control Room of relevant changes in their situation/capability </a:t>
            </a:r>
            <a:br>
              <a:rPr lang="en-AU"/>
            </a:br>
            <a:r>
              <a:rPr lang="en-AU" sz="1800" b="1"/>
              <a:t>(e.g. advise that following the trip a unit may be unavailable for longer than expected)</a:t>
            </a:r>
          </a:p>
          <a:p>
            <a:pPr marL="285750" indent="-285750">
              <a:buFont typeface="Arial" panose="020B0604020202020204" pitchFamily="34" charset="0"/>
              <a:buChar char="•"/>
            </a:pPr>
            <a:r>
              <a:rPr lang="en-AU"/>
              <a:t>Market Participants seeking general information or updates:</a:t>
            </a:r>
          </a:p>
          <a:p>
            <a:pPr marL="825750" lvl="4" indent="-285750"/>
            <a:r>
              <a:rPr lang="en-AU"/>
              <a:t>Should await Market Advisories (which will replace Dispatch Advisories)</a:t>
            </a:r>
          </a:p>
          <a:p>
            <a:pPr marL="825750" lvl="4" indent="-285750"/>
            <a:r>
              <a:rPr lang="en-AU"/>
              <a:t>Should NOT call the Control Room – the Controllers will be very busy!</a:t>
            </a:r>
          </a:p>
          <a:p>
            <a:endParaRPr lang="en-AU"/>
          </a:p>
        </p:txBody>
      </p:sp>
      <p:sp>
        <p:nvSpPr>
          <p:cNvPr id="4" name="Title 3">
            <a:extLst>
              <a:ext uri="{FF2B5EF4-FFF2-40B4-BE49-F238E27FC236}">
                <a16:creationId xmlns:a16="http://schemas.microsoft.com/office/drawing/2014/main" id="{FBEBCBDB-1B83-4B6E-85D3-64C8795A7685}"/>
              </a:ext>
            </a:extLst>
          </p:cNvPr>
          <p:cNvSpPr>
            <a:spLocks noGrp="1"/>
          </p:cNvSpPr>
          <p:nvPr>
            <p:ph type="title"/>
          </p:nvPr>
        </p:nvSpPr>
        <p:spPr/>
        <p:txBody>
          <a:bodyPr>
            <a:normAutofit fontScale="90000"/>
          </a:bodyPr>
          <a:lstStyle/>
          <a:p>
            <a:r>
              <a:rPr lang="en-AU"/>
              <a:t>Market Participant obligations during a system black event</a:t>
            </a:r>
          </a:p>
        </p:txBody>
      </p:sp>
    </p:spTree>
    <p:extLst>
      <p:ext uri="{BB962C8B-B14F-4D97-AF65-F5344CB8AC3E}">
        <p14:creationId xmlns:p14="http://schemas.microsoft.com/office/powerpoint/2010/main" val="1519141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F4D7B2-693E-864F-B259-003C86313FD9}"/>
              </a:ext>
            </a:extLst>
          </p:cNvPr>
          <p:cNvSpPr>
            <a:spLocks noGrp="1"/>
          </p:cNvSpPr>
          <p:nvPr>
            <p:ph type="sldNum" sz="quarter" idx="11"/>
          </p:nvPr>
        </p:nvSpPr>
        <p:spPr/>
        <p:txBody>
          <a:bodyPr/>
          <a:lstStyle/>
          <a:p>
            <a:pPr algn="l"/>
            <a:fld id="{C7C94C76-E9EB-C04F-A4EF-AB6113777E18}" type="slidenum">
              <a:rPr lang="en-US" smtClean="0"/>
              <a:pPr algn="l"/>
              <a:t>12</a:t>
            </a:fld>
            <a:endParaRPr lang="en-US"/>
          </a:p>
        </p:txBody>
      </p:sp>
      <p:sp>
        <p:nvSpPr>
          <p:cNvPr id="3" name="Title 2">
            <a:extLst>
              <a:ext uri="{FF2B5EF4-FFF2-40B4-BE49-F238E27FC236}">
                <a16:creationId xmlns:a16="http://schemas.microsoft.com/office/drawing/2014/main" id="{2C2E1BF5-83F0-5647-844D-B99EAB48ED60}"/>
              </a:ext>
            </a:extLst>
          </p:cNvPr>
          <p:cNvSpPr>
            <a:spLocks noGrp="1"/>
          </p:cNvSpPr>
          <p:nvPr>
            <p:ph type="title"/>
          </p:nvPr>
        </p:nvSpPr>
        <p:spPr/>
        <p:txBody>
          <a:bodyPr/>
          <a:lstStyle/>
          <a:p>
            <a:r>
              <a:rPr lang="en-US"/>
              <a:t>Next Steps </a:t>
            </a:r>
          </a:p>
        </p:txBody>
      </p:sp>
      <p:sp>
        <p:nvSpPr>
          <p:cNvPr id="5" name="Text Placeholder 4">
            <a:extLst>
              <a:ext uri="{FF2B5EF4-FFF2-40B4-BE49-F238E27FC236}">
                <a16:creationId xmlns:a16="http://schemas.microsoft.com/office/drawing/2014/main" id="{528196E2-7FF0-4009-8516-C340326F645A}"/>
              </a:ext>
            </a:extLst>
          </p:cNvPr>
          <p:cNvSpPr>
            <a:spLocks noGrp="1"/>
          </p:cNvSpPr>
          <p:nvPr>
            <p:ph type="body" sz="quarter" idx="12"/>
          </p:nvPr>
        </p:nvSpPr>
        <p:spPr/>
        <p:txBody>
          <a:bodyPr/>
          <a:lstStyle/>
          <a:p>
            <a:endParaRPr lang="en-AU"/>
          </a:p>
        </p:txBody>
      </p:sp>
    </p:spTree>
    <p:custDataLst>
      <p:tags r:id="rId1"/>
    </p:custDataLst>
    <p:extLst>
      <p:ext uri="{BB962C8B-B14F-4D97-AF65-F5344CB8AC3E}">
        <p14:creationId xmlns:p14="http://schemas.microsoft.com/office/powerpoint/2010/main" val="1405951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EF2854-BAA2-4F6C-9D2E-367F91218935}"/>
              </a:ext>
            </a:extLst>
          </p:cNvPr>
          <p:cNvSpPr>
            <a:spLocks noGrp="1"/>
          </p:cNvSpPr>
          <p:nvPr>
            <p:ph type="sldNum" sz="quarter" idx="11"/>
          </p:nvPr>
        </p:nvSpPr>
        <p:spPr/>
        <p:txBody>
          <a:bodyPr/>
          <a:lstStyle/>
          <a:p>
            <a:pPr algn="l"/>
            <a:fld id="{BC8B24E4-85AE-DE41-A98A-7E04CE9080E9}" type="slidenum">
              <a:rPr lang="en-US" dirty="0" smtClean="0"/>
              <a:pPr algn="l"/>
              <a:t>13</a:t>
            </a:fld>
            <a:endParaRPr lang="en-US"/>
          </a:p>
        </p:txBody>
      </p:sp>
      <p:sp>
        <p:nvSpPr>
          <p:cNvPr id="3" name="Text Placeholder 2">
            <a:extLst>
              <a:ext uri="{FF2B5EF4-FFF2-40B4-BE49-F238E27FC236}">
                <a16:creationId xmlns:a16="http://schemas.microsoft.com/office/drawing/2014/main" id="{24739515-8493-4AEB-BD1F-85DF96D90763}"/>
              </a:ext>
            </a:extLst>
          </p:cNvPr>
          <p:cNvSpPr>
            <a:spLocks noGrp="1"/>
          </p:cNvSpPr>
          <p:nvPr>
            <p:ph type="body" sz="quarter" idx="12"/>
          </p:nvPr>
        </p:nvSpPr>
        <p:spPr>
          <a:xfrm>
            <a:off x="838200" y="1488741"/>
            <a:ext cx="10515600" cy="4354442"/>
          </a:xfrm>
        </p:spPr>
        <p:txBody>
          <a:bodyPr/>
          <a:lstStyle/>
          <a:p>
            <a:pPr marL="285750" indent="-285750">
              <a:buFont typeface="Arial" panose="020B0604020202020204" pitchFamily="34" charset="0"/>
              <a:buChar char="•"/>
            </a:pPr>
            <a:r>
              <a:rPr lang="en-AU" b="0"/>
              <a:t>Next WRIG 9:30am Thursday 26 May 2022</a:t>
            </a:r>
          </a:p>
          <a:p>
            <a:pPr marL="285750" indent="-285750">
              <a:buFont typeface="Arial" panose="020B0604020202020204" pitchFamily="34" charset="0"/>
              <a:buChar char="•"/>
            </a:pPr>
            <a:r>
              <a:rPr lang="en-AU" b="0"/>
              <a:t>Next WRIG-IT 1:00pm 12 May 2022</a:t>
            </a:r>
          </a:p>
          <a:p>
            <a:pPr marL="285750" indent="-285750">
              <a:buFont typeface="Arial" panose="020B0604020202020204" pitchFamily="34" charset="0"/>
              <a:buChar char="•"/>
            </a:pPr>
            <a:r>
              <a:rPr lang="en-AU" b="0"/>
              <a:t>WRIG Members – please continue to provide offline feedback, queries and suggestions on topics you would like further information on </a:t>
            </a:r>
            <a:r>
              <a:rPr lang="en-AU" b="0">
                <a:hlinkClick r:id="rId3"/>
              </a:rPr>
              <a:t>wa.ets@aemo.com.au</a:t>
            </a:r>
            <a:r>
              <a:rPr lang="en-AU" b="0"/>
              <a:t> </a:t>
            </a:r>
          </a:p>
        </p:txBody>
      </p:sp>
      <p:sp>
        <p:nvSpPr>
          <p:cNvPr id="4" name="Title 3">
            <a:extLst>
              <a:ext uri="{FF2B5EF4-FFF2-40B4-BE49-F238E27FC236}">
                <a16:creationId xmlns:a16="http://schemas.microsoft.com/office/drawing/2014/main" id="{8B2B1966-3181-489C-8A41-8496528CA88F}"/>
              </a:ext>
            </a:extLst>
          </p:cNvPr>
          <p:cNvSpPr>
            <a:spLocks noGrp="1"/>
          </p:cNvSpPr>
          <p:nvPr>
            <p:ph type="title"/>
          </p:nvPr>
        </p:nvSpPr>
        <p:spPr/>
        <p:txBody>
          <a:bodyPr/>
          <a:lstStyle/>
          <a:p>
            <a:r>
              <a:rPr lang="en-AU"/>
              <a:t>Next Steps </a:t>
            </a:r>
          </a:p>
        </p:txBody>
      </p:sp>
    </p:spTree>
    <p:custDataLst>
      <p:tags r:id="rId1"/>
    </p:custDataLst>
    <p:extLst>
      <p:ext uri="{BB962C8B-B14F-4D97-AF65-F5344CB8AC3E}">
        <p14:creationId xmlns:p14="http://schemas.microsoft.com/office/powerpoint/2010/main" val="2124149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F4D7B2-693E-864F-B259-003C86313FD9}"/>
              </a:ext>
            </a:extLst>
          </p:cNvPr>
          <p:cNvSpPr>
            <a:spLocks noGrp="1"/>
          </p:cNvSpPr>
          <p:nvPr>
            <p:ph type="sldNum" sz="quarter" idx="11"/>
          </p:nvPr>
        </p:nvSpPr>
        <p:spPr/>
        <p:txBody>
          <a:bodyPr/>
          <a:lstStyle/>
          <a:p>
            <a:pPr algn="l"/>
            <a:fld id="{C7C94C76-E9EB-C04F-A4EF-AB6113777E18}" type="slidenum">
              <a:rPr lang="en-US" smtClean="0"/>
              <a:pPr algn="l"/>
              <a:t>14</a:t>
            </a:fld>
            <a:endParaRPr lang="en-US"/>
          </a:p>
        </p:txBody>
      </p:sp>
      <p:sp>
        <p:nvSpPr>
          <p:cNvPr id="3" name="Title 2">
            <a:extLst>
              <a:ext uri="{FF2B5EF4-FFF2-40B4-BE49-F238E27FC236}">
                <a16:creationId xmlns:a16="http://schemas.microsoft.com/office/drawing/2014/main" id="{2C2E1BF5-83F0-5647-844D-B99EAB48ED60}"/>
              </a:ext>
            </a:extLst>
          </p:cNvPr>
          <p:cNvSpPr>
            <a:spLocks noGrp="1"/>
          </p:cNvSpPr>
          <p:nvPr>
            <p:ph type="title"/>
          </p:nvPr>
        </p:nvSpPr>
        <p:spPr/>
        <p:txBody>
          <a:bodyPr/>
          <a:lstStyle/>
          <a:p>
            <a:r>
              <a:rPr lang="en-US"/>
              <a:t>End</a:t>
            </a:r>
          </a:p>
        </p:txBody>
      </p:sp>
    </p:spTree>
    <p:custDataLst>
      <p:tags r:id="rId1"/>
    </p:custDataLst>
    <p:extLst>
      <p:ext uri="{BB962C8B-B14F-4D97-AF65-F5344CB8AC3E}">
        <p14:creationId xmlns:p14="http://schemas.microsoft.com/office/powerpoint/2010/main" val="4178898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EB88997-F751-4983-86C3-8A7AA070D4F9}"/>
              </a:ext>
            </a:extLst>
          </p:cNvPr>
          <p:cNvSpPr>
            <a:spLocks noGrp="1"/>
          </p:cNvSpPr>
          <p:nvPr>
            <p:ph type="subTitle" idx="1"/>
          </p:nvPr>
        </p:nvSpPr>
        <p:spPr/>
        <p:txBody>
          <a:bodyPr/>
          <a:lstStyle/>
          <a:p>
            <a:r>
              <a:rPr lang="en-AU"/>
              <a:t>Ground rules and virtual meeting protocols</a:t>
            </a:r>
          </a:p>
        </p:txBody>
      </p:sp>
      <p:sp>
        <p:nvSpPr>
          <p:cNvPr id="3" name="Text Placeholder 2">
            <a:extLst>
              <a:ext uri="{FF2B5EF4-FFF2-40B4-BE49-F238E27FC236}">
                <a16:creationId xmlns:a16="http://schemas.microsoft.com/office/drawing/2014/main" id="{FCC4746B-71EE-4B2A-AA9B-38FCBDCD8A71}"/>
              </a:ext>
            </a:extLst>
          </p:cNvPr>
          <p:cNvSpPr>
            <a:spLocks noGrp="1"/>
          </p:cNvSpPr>
          <p:nvPr>
            <p:ph type="body" sz="quarter" idx="12"/>
          </p:nvPr>
        </p:nvSpPr>
        <p:spPr>
          <a:xfrm>
            <a:off x="806059" y="1825625"/>
            <a:ext cx="10855791" cy="4354442"/>
          </a:xfrm>
        </p:spPr>
        <p:txBody>
          <a:bodyPr>
            <a:normAutofit fontScale="92500" lnSpcReduction="10000"/>
          </a:bodyPr>
          <a:lstStyle/>
          <a:p>
            <a:pPr marL="285750" indent="-285750">
              <a:buFont typeface="Arial" panose="020B0604020202020204" pitchFamily="34" charset="0"/>
              <a:buChar char="•"/>
            </a:pPr>
            <a:r>
              <a:rPr lang="en-AU"/>
              <a:t>Please place your microphone on mute, unless you are asking a question or making a comment.</a:t>
            </a:r>
          </a:p>
          <a:p>
            <a:pPr marL="285750" indent="-285750">
              <a:buFont typeface="Arial" panose="020B0604020202020204" pitchFamily="34" charset="0"/>
              <a:buChar char="•"/>
            </a:pPr>
            <a:r>
              <a:rPr lang="en-AU"/>
              <a:t>Please keep questions relevant to the agenda item being discussed.</a:t>
            </a:r>
          </a:p>
          <a:p>
            <a:pPr marL="285750" indent="-285750">
              <a:buFont typeface="Arial" panose="020B0604020202020204" pitchFamily="34" charset="0"/>
              <a:buChar char="•"/>
            </a:pPr>
            <a:r>
              <a:rPr lang="en-AU"/>
              <a:t>If there is not a break in discussion and you would like to say something, you can ‘raise your hand’ by typing ‘question’ or ‘comment’ in the meeting chat. Questions and comments can also be emailed to wrig@energy.wa.gov.au after the meeting. </a:t>
            </a:r>
          </a:p>
          <a:p>
            <a:pPr marL="285750" indent="-285750">
              <a:buFont typeface="Arial" panose="020B0604020202020204" pitchFamily="34" charset="0"/>
              <a:buChar char="•"/>
            </a:pPr>
            <a:r>
              <a:rPr lang="en-AU"/>
              <a:t>The meeting will be recorded for minute-taking purposes. Please do not make your own recording of the meeting. </a:t>
            </a:r>
          </a:p>
          <a:p>
            <a:pPr marL="285750" indent="-285750">
              <a:buFont typeface="Arial" panose="020B0604020202020204" pitchFamily="34" charset="0"/>
              <a:buChar char="•"/>
            </a:pPr>
            <a:r>
              <a:rPr lang="en-AU"/>
              <a:t>Please state your name and organisation when you ask a question to assist with meeting minutes.</a:t>
            </a:r>
          </a:p>
          <a:p>
            <a:pPr marL="285750" indent="-285750">
              <a:buFont typeface="Arial" panose="020B0604020202020204" pitchFamily="34" charset="0"/>
              <a:buChar char="•"/>
            </a:pPr>
            <a:r>
              <a:rPr lang="en-AU"/>
              <a:t>If there are multiple people dialling in through a single profile, please email wrig@energy.wa.gov.au with the names of the attendees to be recorded in the minutes.</a:t>
            </a:r>
          </a:p>
          <a:p>
            <a:pPr marL="285750" indent="-285750">
              <a:buFont typeface="Arial" panose="020B0604020202020204" pitchFamily="34" charset="0"/>
              <a:buChar char="•"/>
            </a:pPr>
            <a:r>
              <a:rPr lang="en-AU"/>
              <a:t>If you are having connection/bandwidth issues, you may want to disable the incoming </a:t>
            </a:r>
            <a:br>
              <a:rPr lang="en-AU"/>
            </a:br>
            <a:r>
              <a:rPr lang="en-AU"/>
              <a:t>and/or outgoing video. </a:t>
            </a:r>
          </a:p>
          <a:p>
            <a:endParaRPr lang="en-AU"/>
          </a:p>
        </p:txBody>
      </p:sp>
      <p:sp>
        <p:nvSpPr>
          <p:cNvPr id="4" name="Slide Number Placeholder 3">
            <a:extLst>
              <a:ext uri="{FF2B5EF4-FFF2-40B4-BE49-F238E27FC236}">
                <a16:creationId xmlns:a16="http://schemas.microsoft.com/office/drawing/2014/main" id="{139D6471-E704-438E-9C03-0716C4C49242}"/>
              </a:ext>
            </a:extLst>
          </p:cNvPr>
          <p:cNvSpPr>
            <a:spLocks noGrp="1"/>
          </p:cNvSpPr>
          <p:nvPr>
            <p:ph type="sldNum" sz="quarter" idx="11"/>
          </p:nvPr>
        </p:nvSpPr>
        <p:spPr/>
        <p:txBody>
          <a:bodyPr/>
          <a:lstStyle/>
          <a:p>
            <a:pPr algn="l"/>
            <a:fld id="{BC8B24E4-85AE-DE41-A98A-7E04CE9080E9}" type="slidenum">
              <a:rPr lang="en-US" smtClean="0"/>
              <a:pPr algn="l"/>
              <a:t>2</a:t>
            </a:fld>
            <a:endParaRPr lang="en-US"/>
          </a:p>
        </p:txBody>
      </p:sp>
      <p:sp>
        <p:nvSpPr>
          <p:cNvPr id="5" name="Title 4">
            <a:extLst>
              <a:ext uri="{FF2B5EF4-FFF2-40B4-BE49-F238E27FC236}">
                <a16:creationId xmlns:a16="http://schemas.microsoft.com/office/drawing/2014/main" id="{CF59A79C-89DD-4F8A-B4FA-107E46E68D84}"/>
              </a:ext>
            </a:extLst>
          </p:cNvPr>
          <p:cNvSpPr>
            <a:spLocks noGrp="1"/>
          </p:cNvSpPr>
          <p:nvPr>
            <p:ph type="title"/>
          </p:nvPr>
        </p:nvSpPr>
        <p:spPr/>
        <p:txBody>
          <a:bodyPr/>
          <a:lstStyle/>
          <a:p>
            <a:r>
              <a:rPr lang="en-AU"/>
              <a:t>Housekeeping </a:t>
            </a:r>
          </a:p>
        </p:txBody>
      </p:sp>
    </p:spTree>
    <p:extLst>
      <p:ext uri="{BB962C8B-B14F-4D97-AF65-F5344CB8AC3E}">
        <p14:creationId xmlns:p14="http://schemas.microsoft.com/office/powerpoint/2010/main" val="3951093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3D1126-70E8-0244-BF91-E5017D74A8D6}"/>
              </a:ext>
            </a:extLst>
          </p:cNvPr>
          <p:cNvSpPr>
            <a:spLocks noGrp="1"/>
          </p:cNvSpPr>
          <p:nvPr>
            <p:ph type="sldNum" sz="quarter" idx="11"/>
          </p:nvPr>
        </p:nvSpPr>
        <p:spPr/>
        <p:txBody>
          <a:bodyPr/>
          <a:lstStyle/>
          <a:p>
            <a:pPr algn="l"/>
            <a:fld id="{BC8B24E4-85AE-DE41-A98A-7E04CE9080E9}" type="slidenum">
              <a:rPr lang="en-US" smtClean="0"/>
              <a:pPr algn="l"/>
              <a:t>3</a:t>
            </a:fld>
            <a:endParaRPr lang="en-US">
              <a:solidFill>
                <a:schemeClr val="accent2"/>
              </a:solidFill>
            </a:endParaRPr>
          </a:p>
        </p:txBody>
      </p:sp>
      <p:sp>
        <p:nvSpPr>
          <p:cNvPr id="4" name="Title 3">
            <a:extLst>
              <a:ext uri="{FF2B5EF4-FFF2-40B4-BE49-F238E27FC236}">
                <a16:creationId xmlns:a16="http://schemas.microsoft.com/office/drawing/2014/main" id="{D46105AA-513F-524A-8948-81954CC3A56E}"/>
              </a:ext>
            </a:extLst>
          </p:cNvPr>
          <p:cNvSpPr>
            <a:spLocks noGrp="1"/>
          </p:cNvSpPr>
          <p:nvPr>
            <p:ph type="title"/>
          </p:nvPr>
        </p:nvSpPr>
        <p:spPr>
          <a:xfrm>
            <a:off x="838199" y="258727"/>
            <a:ext cx="10515600" cy="707886"/>
          </a:xfrm>
        </p:spPr>
        <p:txBody>
          <a:bodyPr/>
          <a:lstStyle/>
          <a:p>
            <a:r>
              <a:rPr lang="en-US"/>
              <a:t>Agenda</a:t>
            </a:r>
          </a:p>
        </p:txBody>
      </p:sp>
      <p:graphicFrame>
        <p:nvGraphicFramePr>
          <p:cNvPr id="5" name="Table 4">
            <a:extLst>
              <a:ext uri="{FF2B5EF4-FFF2-40B4-BE49-F238E27FC236}">
                <a16:creationId xmlns:a16="http://schemas.microsoft.com/office/drawing/2014/main" id="{11596A83-D6C2-A44C-B3BE-81B76D5E2588}"/>
              </a:ext>
            </a:extLst>
          </p:cNvPr>
          <p:cNvGraphicFramePr>
            <a:graphicFrameLocks noGrp="1"/>
          </p:cNvGraphicFramePr>
          <p:nvPr>
            <p:extLst>
              <p:ext uri="{D42A27DB-BD31-4B8C-83A1-F6EECF244321}">
                <p14:modId xmlns:p14="http://schemas.microsoft.com/office/powerpoint/2010/main" val="2722150129"/>
              </p:ext>
            </p:extLst>
          </p:nvPr>
        </p:nvGraphicFramePr>
        <p:xfrm>
          <a:off x="838200" y="914153"/>
          <a:ext cx="10515599" cy="3158400"/>
        </p:xfrm>
        <a:graphic>
          <a:graphicData uri="http://schemas.openxmlformats.org/drawingml/2006/table">
            <a:tbl>
              <a:tblPr>
                <a:tableStyleId>{2D5ABB26-0587-4C30-8999-92F81FD0307C}</a:tableStyleId>
              </a:tblPr>
              <a:tblGrid>
                <a:gridCol w="1229140">
                  <a:extLst>
                    <a:ext uri="{9D8B030D-6E8A-4147-A177-3AD203B41FA5}">
                      <a16:colId xmlns:a16="http://schemas.microsoft.com/office/drawing/2014/main" val="2456333425"/>
                    </a:ext>
                  </a:extLst>
                </a:gridCol>
                <a:gridCol w="9286459">
                  <a:extLst>
                    <a:ext uri="{9D8B030D-6E8A-4147-A177-3AD203B41FA5}">
                      <a16:colId xmlns:a16="http://schemas.microsoft.com/office/drawing/2014/main" val="619839288"/>
                    </a:ext>
                  </a:extLst>
                </a:gridCol>
              </a:tblGrid>
              <a:tr h="370840">
                <a:tc>
                  <a:txBody>
                    <a:bodyPr/>
                    <a:lstStyle/>
                    <a:p>
                      <a:pPr algn="ctr" fontAlgn="ctr"/>
                      <a:r>
                        <a:rPr lang="en-US" sz="1400" b="1"/>
                        <a:t>9:30am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000" b="1">
                          <a:solidFill>
                            <a:schemeClr val="tx2"/>
                          </a:solidFill>
                        </a:rPr>
                        <a:t>Item 1: Introductions</a:t>
                      </a:r>
                    </a:p>
                    <a:p>
                      <a:r>
                        <a:rPr lang="en-AU" sz="1200" b="0" i="0" u="none" strike="noStrike" kern="1200">
                          <a:solidFill>
                            <a:schemeClr val="tx1"/>
                          </a:solidFill>
                          <a:effectLst/>
                          <a:latin typeface="+mn-lt"/>
                          <a:ea typeface="+mn-ea"/>
                          <a:cs typeface="+mn-cs"/>
                        </a:rPr>
                        <a:t>Dora </a:t>
                      </a:r>
                      <a:r>
                        <a:rPr lang="en-AU" sz="1200" b="0" i="0" u="none" strike="noStrike" kern="1200" err="1">
                          <a:solidFill>
                            <a:schemeClr val="tx1"/>
                          </a:solidFill>
                          <a:effectLst/>
                          <a:latin typeface="+mn-lt"/>
                          <a:ea typeface="+mn-ea"/>
                          <a:cs typeface="+mn-cs"/>
                        </a:rPr>
                        <a:t>Guzeleva</a:t>
                      </a:r>
                      <a:r>
                        <a:rPr lang="en-AU" sz="1200" b="0" i="0" u="none" strike="noStrike" kern="1200">
                          <a:solidFill>
                            <a:schemeClr val="tx1"/>
                          </a:solidFill>
                          <a:effectLst/>
                          <a:latin typeface="+mn-lt"/>
                          <a:ea typeface="+mn-ea"/>
                          <a:cs typeface="+mn-cs"/>
                        </a:rPr>
                        <a:t> | EPWA</a:t>
                      </a:r>
                      <a:endParaRPr lang="en-US" sz="1200" b="0"/>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963453685"/>
                  </a:ext>
                </a:extLst>
              </a:tr>
              <a:tr h="370840">
                <a:tc>
                  <a:txBody>
                    <a:bodyPr/>
                    <a:lstStyle/>
                    <a:p>
                      <a:pPr algn="ctr" fontAlgn="ctr"/>
                      <a:r>
                        <a:rPr lang="en-US" sz="1400" b="1"/>
                        <a:t>9:35am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r>
                        <a:rPr lang="en-US" sz="2000" b="1">
                          <a:solidFill>
                            <a:schemeClr val="tx2"/>
                          </a:solidFill>
                        </a:rPr>
                        <a:t>Item 2: Joint Industry Plan – Updates</a:t>
                      </a:r>
                    </a:p>
                    <a:p>
                      <a:r>
                        <a:rPr lang="en-AU" sz="1200" b="0" i="0" u="none" strike="noStrike" kern="1200">
                          <a:solidFill>
                            <a:schemeClr val="tx1"/>
                          </a:solidFill>
                          <a:effectLst/>
                          <a:latin typeface="+mn-lt"/>
                          <a:ea typeface="+mn-ea"/>
                          <a:cs typeface="+mn-cs"/>
                        </a:rPr>
                        <a:t>Dora Guzeleva | EPWA       Mike Reid | AEMO     Mark McKinnon | Western Power    Ben Connor | Synergy</a:t>
                      </a:r>
                      <a:endParaRPr lang="en-US" sz="1200" b="0"/>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8769867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rPr>
                        <a:t>10:00am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pPr lvl="0">
                        <a:buNone/>
                      </a:pPr>
                      <a:r>
                        <a:rPr lang="en-US" sz="2000" b="1">
                          <a:solidFill>
                            <a:schemeClr val="tx2"/>
                          </a:solidFill>
                        </a:rPr>
                        <a:t>Item 3: Procedure Updates</a:t>
                      </a:r>
                      <a:endParaRPr lang="en-US" sz="1200"/>
                    </a:p>
                    <a:p>
                      <a:pPr lvl="0">
                        <a:buNone/>
                      </a:pPr>
                      <a:r>
                        <a:rPr lang="en-AU" sz="1200" b="0" i="0" u="none" strike="noStrike" kern="1200">
                          <a:solidFill>
                            <a:schemeClr val="tx1"/>
                          </a:solidFill>
                          <a:effectLst/>
                          <a:latin typeface="+mn-lt"/>
                          <a:ea typeface="+mn-ea"/>
                          <a:cs typeface="+mn-cs"/>
                        </a:rPr>
                        <a:t>Alex Gillespie, Lisa Laurie, Grace Liu | AEMO</a:t>
                      </a:r>
                      <a:endParaRPr lang="en-US" sz="1200" b="0"/>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1080994005"/>
                  </a:ext>
                </a:extLst>
              </a:tr>
              <a:tr h="2301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rPr>
                        <a:t>10:25am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pPr lvl="0">
                        <a:buNone/>
                      </a:pPr>
                      <a:r>
                        <a:rPr lang="en-US" sz="2000" b="1">
                          <a:solidFill>
                            <a:schemeClr val="tx2"/>
                          </a:solidFill>
                        </a:rPr>
                        <a:t>Item 4: </a:t>
                      </a:r>
                      <a:r>
                        <a:rPr lang="en-AU" sz="2000" b="1">
                          <a:solidFill>
                            <a:schemeClr val="tx2"/>
                          </a:solidFill>
                        </a:rPr>
                        <a:t>System Restart – Guidance for Participants</a:t>
                      </a:r>
                      <a:endParaRPr lang="en-US" sz="1200"/>
                    </a:p>
                    <a:p>
                      <a:pPr lvl="0">
                        <a:buNone/>
                      </a:pPr>
                      <a:r>
                        <a:rPr lang="en-AU" sz="1200" b="0" i="0" u="none" strike="noStrike" kern="1200">
                          <a:solidFill>
                            <a:schemeClr val="tx1"/>
                          </a:solidFill>
                          <a:effectLst/>
                          <a:latin typeface="+mn-lt"/>
                          <a:ea typeface="+mn-ea"/>
                          <a:cs typeface="+mn-cs"/>
                        </a:rPr>
                        <a:t>Paul Elliot | AEMO</a:t>
                      </a:r>
                      <a:endParaRPr lang="en-US" sz="1200" b="0"/>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2192069714"/>
                  </a:ext>
                </a:extLst>
              </a:tr>
              <a:tr h="230140">
                <a:tc>
                  <a:txBody>
                    <a:bodyPr/>
                    <a:lstStyle/>
                    <a:p>
                      <a:pPr lvl="0" algn="ctr">
                        <a:buNone/>
                      </a:pPr>
                      <a:r>
                        <a:rPr lang="en-US" sz="1400" b="1"/>
                        <a:t>10:30am</a:t>
                      </a:r>
                    </a:p>
                  </a:txBody>
                  <a:tcPr marL="0" marT="72000" marB="72000" anchor="ctr" anchorCtr="1">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tc>
                  <a:txBody>
                    <a:bodyPr/>
                    <a:lstStyle/>
                    <a:p>
                      <a:pPr lvl="0">
                        <a:buNone/>
                      </a:pPr>
                      <a:r>
                        <a:rPr lang="en-US" sz="2000" b="1">
                          <a:solidFill>
                            <a:schemeClr val="tx2"/>
                          </a:solidFill>
                        </a:rPr>
                        <a:t>Item 5: Next Steps </a:t>
                      </a:r>
                    </a:p>
                    <a:p>
                      <a:r>
                        <a:rPr lang="en-AU" sz="1200" b="0" i="0" u="none" strike="noStrike" kern="1200">
                          <a:solidFill>
                            <a:schemeClr val="tx1"/>
                          </a:solidFill>
                          <a:effectLst/>
                          <a:latin typeface="+mn-lt"/>
                          <a:ea typeface="+mn-ea"/>
                          <a:cs typeface="+mn-cs"/>
                        </a:rPr>
                        <a:t>Dora Guzeleva | EPWA</a:t>
                      </a:r>
                      <a:endParaRPr lang="en-US" sz="1200" b="0"/>
                    </a:p>
                  </a:txBody>
                  <a:tcPr marL="0" marT="72000" marB="72000" anchor="ctr">
                    <a:lnT w="3175" cap="flat" cmpd="sng" algn="ctr">
                      <a:solidFill>
                        <a:schemeClr val="tx1">
                          <a:lumMod val="75000"/>
                        </a:schemeClr>
                      </a:solidFill>
                      <a:prstDash val="solid"/>
                      <a:round/>
                      <a:headEnd type="none" w="med" len="med"/>
                      <a:tailEnd type="none" w="med" len="med"/>
                    </a:lnT>
                    <a:lnB w="3175" cap="flat" cmpd="sng" algn="ctr">
                      <a:solidFill>
                        <a:schemeClr val="tx1">
                          <a:lumMod val="75000"/>
                        </a:schemeClr>
                      </a:solidFill>
                      <a:prstDash val="solid"/>
                      <a:round/>
                      <a:headEnd type="none" w="med" len="med"/>
                      <a:tailEnd type="none" w="med" len="med"/>
                    </a:lnB>
                  </a:tcPr>
                </a:tc>
                <a:extLst>
                  <a:ext uri="{0D108BD9-81ED-4DB2-BD59-A6C34878D82A}">
                    <a16:rowId xmlns:a16="http://schemas.microsoft.com/office/drawing/2014/main" val="2029671965"/>
                  </a:ext>
                </a:extLst>
              </a:tr>
            </a:tbl>
          </a:graphicData>
        </a:graphic>
      </p:graphicFrame>
    </p:spTree>
    <p:extLst>
      <p:ext uri="{BB962C8B-B14F-4D97-AF65-F5344CB8AC3E}">
        <p14:creationId xmlns:p14="http://schemas.microsoft.com/office/powerpoint/2010/main" val="405250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F4D7B2-693E-864F-B259-003C86313FD9}"/>
              </a:ext>
            </a:extLst>
          </p:cNvPr>
          <p:cNvSpPr>
            <a:spLocks noGrp="1"/>
          </p:cNvSpPr>
          <p:nvPr>
            <p:ph type="sldNum" sz="quarter" idx="11"/>
          </p:nvPr>
        </p:nvSpPr>
        <p:spPr/>
        <p:txBody>
          <a:bodyPr/>
          <a:lstStyle/>
          <a:p>
            <a:pPr algn="l"/>
            <a:fld id="{C7C94C76-E9EB-C04F-A4EF-AB6113777E18}" type="slidenum">
              <a:rPr lang="en-US" smtClean="0"/>
              <a:pPr algn="l"/>
              <a:t>4</a:t>
            </a:fld>
            <a:endParaRPr lang="en-US"/>
          </a:p>
        </p:txBody>
      </p:sp>
      <p:sp>
        <p:nvSpPr>
          <p:cNvPr id="3" name="Title 2">
            <a:extLst>
              <a:ext uri="{FF2B5EF4-FFF2-40B4-BE49-F238E27FC236}">
                <a16:creationId xmlns:a16="http://schemas.microsoft.com/office/drawing/2014/main" id="{2C2E1BF5-83F0-5647-844D-B99EAB48ED60}"/>
              </a:ext>
            </a:extLst>
          </p:cNvPr>
          <p:cNvSpPr>
            <a:spLocks noGrp="1"/>
          </p:cNvSpPr>
          <p:nvPr>
            <p:ph type="title"/>
          </p:nvPr>
        </p:nvSpPr>
        <p:spPr/>
        <p:txBody>
          <a:bodyPr/>
          <a:lstStyle/>
          <a:p>
            <a:r>
              <a:rPr lang="en-US"/>
              <a:t>Joint Industry Plan Updates</a:t>
            </a:r>
          </a:p>
        </p:txBody>
      </p:sp>
      <p:sp>
        <p:nvSpPr>
          <p:cNvPr id="4" name="Text Placeholder 3">
            <a:extLst>
              <a:ext uri="{FF2B5EF4-FFF2-40B4-BE49-F238E27FC236}">
                <a16:creationId xmlns:a16="http://schemas.microsoft.com/office/drawing/2014/main" id="{797F3628-8C97-564D-A19D-CC2EC559C4DF}"/>
              </a:ext>
            </a:extLst>
          </p:cNvPr>
          <p:cNvSpPr>
            <a:spLocks noGrp="1"/>
          </p:cNvSpPr>
          <p:nvPr>
            <p:ph type="body" sz="quarter" idx="12"/>
          </p:nvPr>
        </p:nvSpPr>
        <p:spPr/>
        <p:txBody>
          <a:bodyPr vert="horz" lIns="91440" tIns="45720" rIns="91440" bIns="45720" rtlCol="0" anchor="t">
            <a:normAutofit/>
          </a:bodyPr>
          <a:lstStyle/>
          <a:p>
            <a:pPr algn="l"/>
            <a:r>
              <a:rPr lang="en-US"/>
              <a:t>Session purpose: </a:t>
            </a:r>
            <a:r>
              <a:rPr lang="en-AU"/>
              <a:t>EPWA, AEMO, Western Power and Synergy to update WRIG on key changes to the JIP</a:t>
            </a:r>
          </a:p>
          <a:p>
            <a:pPr marL="285750" indent="-285750">
              <a:buFont typeface="Arial" panose="020B0604020202020204" pitchFamily="34" charset="0"/>
              <a:buChar char="•"/>
            </a:pPr>
            <a:endParaRPr lang="en-US"/>
          </a:p>
        </p:txBody>
      </p:sp>
    </p:spTree>
    <p:extLst>
      <p:ext uri="{BB962C8B-B14F-4D97-AF65-F5344CB8AC3E}">
        <p14:creationId xmlns:p14="http://schemas.microsoft.com/office/powerpoint/2010/main" val="2070389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1">
            <a:extLst>
              <a:ext uri="{FF2B5EF4-FFF2-40B4-BE49-F238E27FC236}">
                <a16:creationId xmlns:a16="http://schemas.microsoft.com/office/drawing/2014/main" id="{83A9EB11-88DC-4E71-B605-208AC4429D97}"/>
              </a:ext>
            </a:extLst>
          </p:cNvPr>
          <p:cNvSpPr txBox="1">
            <a:spLocks/>
          </p:cNvSpPr>
          <p:nvPr/>
        </p:nvSpPr>
        <p:spPr>
          <a:xfrm>
            <a:off x="550191" y="381315"/>
            <a:ext cx="9883766" cy="487783"/>
          </a:xfrm>
          <a:prstGeom prst="rect">
            <a:avLst/>
          </a:prstGeom>
        </p:spPr>
        <p:txBody>
          <a:bodyPr vert="horz" lIns="91440" tIns="45720" rIns="91440" bIns="45720" rtlCol="0" anchor="t" anchorCtr="0">
            <a:normAutofit fontScale="90000" lnSpcReduction="10000"/>
          </a:bodyPr>
          <a:lstStyle>
            <a:lvl1pPr algn="l" defTabSz="914400" rtl="0" eaLnBrk="1" fontAlgn="ctr" latinLnBrk="0" hangingPunct="1">
              <a:lnSpc>
                <a:spcPct val="90000"/>
              </a:lnSpc>
              <a:spcBef>
                <a:spcPct val="0"/>
              </a:spcBef>
              <a:buNone/>
              <a:defRPr sz="3200" b="1" i="0" kern="1200" baseline="0">
                <a:solidFill>
                  <a:schemeClr val="tx2"/>
                </a:solidFill>
                <a:latin typeface="Arial" panose="020B0604020202020204" pitchFamily="34" charset="0"/>
                <a:ea typeface="+mj-ea"/>
                <a:cs typeface="+mj-cs"/>
              </a:defRPr>
            </a:lvl1pPr>
          </a:lstStyle>
          <a:p>
            <a:r>
              <a:rPr lang="en-AU"/>
              <a:t>WEM Reform Program Status Update</a:t>
            </a:r>
          </a:p>
        </p:txBody>
      </p:sp>
      <p:sp>
        <p:nvSpPr>
          <p:cNvPr id="26" name="Slide Number Placeholder 6">
            <a:extLst>
              <a:ext uri="{FF2B5EF4-FFF2-40B4-BE49-F238E27FC236}">
                <a16:creationId xmlns:a16="http://schemas.microsoft.com/office/drawing/2014/main" id="{F0A425E0-C602-4DB5-BE92-1A26C9D00E47}"/>
              </a:ext>
            </a:extLst>
          </p:cNvPr>
          <p:cNvSpPr txBox="1">
            <a:spLocks/>
          </p:cNvSpPr>
          <p:nvPr/>
        </p:nvSpPr>
        <p:spPr>
          <a:xfrm>
            <a:off x="11641807" y="6356350"/>
            <a:ext cx="550192"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13AB538-E724-0A46-AEB0-E520B1BBAFEE}" type="slidenum">
              <a:rPr lang="en-US" smtClean="0"/>
              <a:pPr/>
              <a:t>5</a:t>
            </a:fld>
            <a:endParaRPr lang="en-US"/>
          </a:p>
        </p:txBody>
      </p:sp>
      <p:sp>
        <p:nvSpPr>
          <p:cNvPr id="2" name="TextBox 1">
            <a:extLst>
              <a:ext uri="{FF2B5EF4-FFF2-40B4-BE49-F238E27FC236}">
                <a16:creationId xmlns:a16="http://schemas.microsoft.com/office/drawing/2014/main" id="{1A840A92-AD57-4D13-9B9B-643572C7E00F}"/>
              </a:ext>
            </a:extLst>
          </p:cNvPr>
          <p:cNvSpPr txBox="1"/>
          <p:nvPr/>
        </p:nvSpPr>
        <p:spPr>
          <a:xfrm>
            <a:off x="3541058" y="3155576"/>
            <a:ext cx="4948518" cy="369332"/>
          </a:xfrm>
          <a:prstGeom prst="rect">
            <a:avLst/>
          </a:prstGeom>
          <a:noFill/>
        </p:spPr>
        <p:txBody>
          <a:bodyPr wrap="square" rtlCol="0">
            <a:spAutoFit/>
          </a:bodyPr>
          <a:lstStyle/>
          <a:p>
            <a:r>
              <a:rPr lang="en-AU"/>
              <a:t>AEMO to project slide separately</a:t>
            </a:r>
          </a:p>
        </p:txBody>
      </p:sp>
    </p:spTree>
    <p:extLst>
      <p:ext uri="{BB962C8B-B14F-4D97-AF65-F5344CB8AC3E}">
        <p14:creationId xmlns:p14="http://schemas.microsoft.com/office/powerpoint/2010/main" val="194837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6D216-A80A-3140-9FF0-CDCB7FFB395B}"/>
              </a:ext>
            </a:extLst>
          </p:cNvPr>
          <p:cNvSpPr>
            <a:spLocks noGrp="1"/>
          </p:cNvSpPr>
          <p:nvPr>
            <p:ph type="ctrTitle"/>
          </p:nvPr>
        </p:nvSpPr>
        <p:spPr>
          <a:xfrm>
            <a:off x="659948" y="274838"/>
            <a:ext cx="10502348" cy="583475"/>
          </a:xfrm>
        </p:spPr>
        <p:txBody>
          <a:bodyPr/>
          <a:lstStyle/>
          <a:p>
            <a:r>
              <a:rPr lang="en-US"/>
              <a:t>Amending Rules – Tranche 5 and Tranche 6</a:t>
            </a:r>
          </a:p>
        </p:txBody>
      </p:sp>
      <p:sp>
        <p:nvSpPr>
          <p:cNvPr id="6" name="Slide Number Placeholder 5">
            <a:extLst>
              <a:ext uri="{FF2B5EF4-FFF2-40B4-BE49-F238E27FC236}">
                <a16:creationId xmlns:a16="http://schemas.microsoft.com/office/drawing/2014/main" id="{45F38A03-6040-6047-8EA2-4AF796BD5ABF}"/>
              </a:ext>
            </a:extLst>
          </p:cNvPr>
          <p:cNvSpPr>
            <a:spLocks noGrp="1"/>
          </p:cNvSpPr>
          <p:nvPr>
            <p:ph type="sldNum" sz="quarter" idx="11"/>
          </p:nvPr>
        </p:nvSpPr>
        <p:spPr/>
        <p:txBody>
          <a:bodyPr/>
          <a:lstStyle/>
          <a:p>
            <a:pPr algn="l"/>
            <a:fld id="{BC8B24E4-85AE-DE41-A98A-7E04CE9080E9}" type="slidenum">
              <a:rPr lang="en-US" smtClean="0"/>
              <a:pPr algn="l"/>
              <a:t>6</a:t>
            </a:fld>
            <a:endParaRPr lang="en-US">
              <a:solidFill>
                <a:schemeClr val="accent2"/>
              </a:solidFill>
            </a:endParaRPr>
          </a:p>
        </p:txBody>
      </p:sp>
      <p:graphicFrame>
        <p:nvGraphicFramePr>
          <p:cNvPr id="12" name="Table 9">
            <a:extLst>
              <a:ext uri="{FF2B5EF4-FFF2-40B4-BE49-F238E27FC236}">
                <a16:creationId xmlns:a16="http://schemas.microsoft.com/office/drawing/2014/main" id="{BABE64E2-4067-4C58-8AA9-BC313BF0AC48}"/>
              </a:ext>
            </a:extLst>
          </p:cNvPr>
          <p:cNvGraphicFramePr>
            <a:graphicFrameLocks noGrp="1"/>
          </p:cNvGraphicFramePr>
          <p:nvPr>
            <p:extLst>
              <p:ext uri="{D42A27DB-BD31-4B8C-83A1-F6EECF244321}">
                <p14:modId xmlns:p14="http://schemas.microsoft.com/office/powerpoint/2010/main" val="1373478667"/>
              </p:ext>
            </p:extLst>
          </p:nvPr>
        </p:nvGraphicFramePr>
        <p:xfrm>
          <a:off x="659948" y="1147106"/>
          <a:ext cx="11267009" cy="5326332"/>
        </p:xfrm>
        <a:graphic>
          <a:graphicData uri="http://schemas.openxmlformats.org/drawingml/2006/table">
            <a:tbl>
              <a:tblPr firstRow="1" bandRow="1"/>
              <a:tblGrid>
                <a:gridCol w="3780269">
                  <a:extLst>
                    <a:ext uri="{9D8B030D-6E8A-4147-A177-3AD203B41FA5}">
                      <a16:colId xmlns:a16="http://schemas.microsoft.com/office/drawing/2014/main" val="1271890640"/>
                    </a:ext>
                  </a:extLst>
                </a:gridCol>
                <a:gridCol w="499116">
                  <a:extLst>
                    <a:ext uri="{9D8B030D-6E8A-4147-A177-3AD203B41FA5}">
                      <a16:colId xmlns:a16="http://schemas.microsoft.com/office/drawing/2014/main" val="601613796"/>
                    </a:ext>
                  </a:extLst>
                </a:gridCol>
                <a:gridCol w="499116">
                  <a:extLst>
                    <a:ext uri="{9D8B030D-6E8A-4147-A177-3AD203B41FA5}">
                      <a16:colId xmlns:a16="http://schemas.microsoft.com/office/drawing/2014/main" val="2203728675"/>
                    </a:ext>
                  </a:extLst>
                </a:gridCol>
                <a:gridCol w="499116">
                  <a:extLst>
                    <a:ext uri="{9D8B030D-6E8A-4147-A177-3AD203B41FA5}">
                      <a16:colId xmlns:a16="http://schemas.microsoft.com/office/drawing/2014/main" val="1719298707"/>
                    </a:ext>
                  </a:extLst>
                </a:gridCol>
                <a:gridCol w="499116">
                  <a:extLst>
                    <a:ext uri="{9D8B030D-6E8A-4147-A177-3AD203B41FA5}">
                      <a16:colId xmlns:a16="http://schemas.microsoft.com/office/drawing/2014/main" val="1567684038"/>
                    </a:ext>
                  </a:extLst>
                </a:gridCol>
                <a:gridCol w="499116">
                  <a:extLst>
                    <a:ext uri="{9D8B030D-6E8A-4147-A177-3AD203B41FA5}">
                      <a16:colId xmlns:a16="http://schemas.microsoft.com/office/drawing/2014/main" val="1307385075"/>
                    </a:ext>
                  </a:extLst>
                </a:gridCol>
                <a:gridCol w="499116">
                  <a:extLst>
                    <a:ext uri="{9D8B030D-6E8A-4147-A177-3AD203B41FA5}">
                      <a16:colId xmlns:a16="http://schemas.microsoft.com/office/drawing/2014/main" val="2198224763"/>
                    </a:ext>
                  </a:extLst>
                </a:gridCol>
                <a:gridCol w="499116">
                  <a:extLst>
                    <a:ext uri="{9D8B030D-6E8A-4147-A177-3AD203B41FA5}">
                      <a16:colId xmlns:a16="http://schemas.microsoft.com/office/drawing/2014/main" val="1975429977"/>
                    </a:ext>
                  </a:extLst>
                </a:gridCol>
                <a:gridCol w="499116">
                  <a:extLst>
                    <a:ext uri="{9D8B030D-6E8A-4147-A177-3AD203B41FA5}">
                      <a16:colId xmlns:a16="http://schemas.microsoft.com/office/drawing/2014/main" val="851737149"/>
                    </a:ext>
                  </a:extLst>
                </a:gridCol>
                <a:gridCol w="499116">
                  <a:extLst>
                    <a:ext uri="{9D8B030D-6E8A-4147-A177-3AD203B41FA5}">
                      <a16:colId xmlns:a16="http://schemas.microsoft.com/office/drawing/2014/main" val="1251957006"/>
                    </a:ext>
                  </a:extLst>
                </a:gridCol>
                <a:gridCol w="499116">
                  <a:extLst>
                    <a:ext uri="{9D8B030D-6E8A-4147-A177-3AD203B41FA5}">
                      <a16:colId xmlns:a16="http://schemas.microsoft.com/office/drawing/2014/main" val="1444329793"/>
                    </a:ext>
                  </a:extLst>
                </a:gridCol>
                <a:gridCol w="499116">
                  <a:extLst>
                    <a:ext uri="{9D8B030D-6E8A-4147-A177-3AD203B41FA5}">
                      <a16:colId xmlns:a16="http://schemas.microsoft.com/office/drawing/2014/main" val="2451189459"/>
                    </a:ext>
                  </a:extLst>
                </a:gridCol>
                <a:gridCol w="499116">
                  <a:extLst>
                    <a:ext uri="{9D8B030D-6E8A-4147-A177-3AD203B41FA5}">
                      <a16:colId xmlns:a16="http://schemas.microsoft.com/office/drawing/2014/main" val="3125916651"/>
                    </a:ext>
                  </a:extLst>
                </a:gridCol>
                <a:gridCol w="499116">
                  <a:extLst>
                    <a:ext uri="{9D8B030D-6E8A-4147-A177-3AD203B41FA5}">
                      <a16:colId xmlns:a16="http://schemas.microsoft.com/office/drawing/2014/main" val="561744059"/>
                    </a:ext>
                  </a:extLst>
                </a:gridCol>
                <a:gridCol w="499116">
                  <a:extLst>
                    <a:ext uri="{9D8B030D-6E8A-4147-A177-3AD203B41FA5}">
                      <a16:colId xmlns:a16="http://schemas.microsoft.com/office/drawing/2014/main" val="1671163909"/>
                    </a:ext>
                  </a:extLst>
                </a:gridCol>
                <a:gridCol w="499116">
                  <a:extLst>
                    <a:ext uri="{9D8B030D-6E8A-4147-A177-3AD203B41FA5}">
                      <a16:colId xmlns:a16="http://schemas.microsoft.com/office/drawing/2014/main" val="237971516"/>
                    </a:ext>
                  </a:extLst>
                </a:gridCol>
              </a:tblGrid>
              <a:tr h="212950">
                <a:tc>
                  <a:txBody>
                    <a:bodyPr/>
                    <a:lstStyle/>
                    <a:p>
                      <a:endParaRPr lang="en-AU" sz="1400" b="1"/>
                    </a:p>
                  </a:txBody>
                  <a:tcPr marL="68568" marR="68568" marT="34284" marB="34284"/>
                </a:tc>
                <a:tc gridSpan="3">
                  <a:txBody>
                    <a:bodyPr/>
                    <a:lstStyle/>
                    <a:p>
                      <a:pPr algn="ctr"/>
                      <a:r>
                        <a:rPr lang="en-AU" sz="900" b="1"/>
                        <a:t>2021</a:t>
                      </a:r>
                    </a:p>
                  </a:txBody>
                  <a:tcPr marL="68568" marR="68568" marT="34284" marB="34284">
                    <a:lnB w="12700" cap="flat" cmpd="sng" algn="ctr">
                      <a:solidFill>
                        <a:schemeClr val="tx1"/>
                      </a:solidFill>
                      <a:prstDash val="solid"/>
                      <a:round/>
                      <a:headEnd type="none" w="med" len="med"/>
                      <a:tailEnd type="none" w="med" len="med"/>
                    </a:lnB>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gridSpan="12">
                  <a:txBody>
                    <a:bodyPr/>
                    <a:lstStyle/>
                    <a:p>
                      <a:pPr algn="ctr"/>
                      <a:r>
                        <a:rPr lang="en-AU" sz="900" b="1"/>
                        <a:t>2022</a:t>
                      </a:r>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AU" sz="900" b="1"/>
                    </a:p>
                  </a:txBody>
                  <a:tcPr marL="68568" marR="68568" marT="34284" marB="34284">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4337982"/>
                  </a:ext>
                </a:extLst>
              </a:tr>
              <a:tr h="212950">
                <a:tc>
                  <a:txBody>
                    <a:bodyPr/>
                    <a:lstStyle/>
                    <a:p>
                      <a:r>
                        <a:rPr lang="en-AU" sz="1400" b="1"/>
                        <a:t>Work package</a:t>
                      </a:r>
                    </a:p>
                  </a:txBody>
                  <a:tcPr marL="68568" marR="68568" marT="34284" marB="34284"/>
                </a:tc>
                <a:tc>
                  <a:txBody>
                    <a:bodyPr/>
                    <a:lstStyle/>
                    <a:p>
                      <a:pPr algn="ctr"/>
                      <a:r>
                        <a:rPr lang="en-AU" sz="900" b="1"/>
                        <a:t>Oct</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AU" sz="900" b="1"/>
                        <a:t>Nov</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Dec</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Jan</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Feb</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Mar</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Apr</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May</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Jun</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Jul</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Aug</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Sep</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Oct</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Nov</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AU" sz="900" b="1"/>
                        <a:t>Dec</a:t>
                      </a:r>
                    </a:p>
                  </a:txBody>
                  <a:tcPr marL="68568" marR="68568" marT="34284" marB="34284">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5341702"/>
                  </a:ext>
                </a:extLst>
              </a:tr>
              <a:tr h="904662">
                <a:tc>
                  <a:txBody>
                    <a:bodyPr/>
                    <a:lstStyle/>
                    <a:p>
                      <a:r>
                        <a:rPr lang="en-AU" sz="1400" b="1"/>
                        <a:t>TRANCHE 5 (December)</a:t>
                      </a:r>
                    </a:p>
                    <a:p>
                      <a:pPr marL="177800" lvl="0" indent="-177800" algn="l">
                        <a:lnSpc>
                          <a:spcPct val="100000"/>
                        </a:lnSpc>
                        <a:spcBef>
                          <a:spcPts val="0"/>
                        </a:spcBef>
                        <a:spcAft>
                          <a:spcPts val="300"/>
                        </a:spcAft>
                        <a:buFont typeface="Symbol" panose="05050102010706020507" pitchFamily="18" charset="2"/>
                        <a:buChar char=""/>
                      </a:pPr>
                      <a:r>
                        <a:rPr lang="en-AU" sz="1400">
                          <a:effectLst/>
                        </a:rPr>
                        <a:t>Non-Cooptimised ESS Framework</a:t>
                      </a:r>
                    </a:p>
                    <a:p>
                      <a:pPr marL="177800" lvl="0" indent="-177800" algn="l" defTabSz="914217" rtl="0" eaLnBrk="1" latinLnBrk="0" hangingPunct="1">
                        <a:lnSpc>
                          <a:spcPct val="100000"/>
                        </a:lnSpc>
                        <a:spcBef>
                          <a:spcPts val="0"/>
                        </a:spcBef>
                        <a:spcAft>
                          <a:spcPts val="300"/>
                        </a:spcAft>
                        <a:buFont typeface="Symbol" panose="05050102010706020507" pitchFamily="18" charset="2"/>
                        <a:buChar char=""/>
                      </a:pPr>
                      <a:r>
                        <a:rPr lang="en-AU" sz="1400" kern="1200">
                          <a:solidFill>
                            <a:schemeClr val="tx1"/>
                          </a:solidFill>
                          <a:effectLst/>
                          <a:latin typeface="+mn-lt"/>
                          <a:ea typeface="+mn-ea"/>
                          <a:cs typeface="+mn-cs"/>
                        </a:rPr>
                        <a:t>Participation and Registration framework</a:t>
                      </a:r>
                    </a:p>
                    <a:p>
                      <a:pPr marL="177800" lvl="0" indent="-177800" algn="l" defTabSz="914217" rtl="0" eaLnBrk="1" latinLnBrk="0" hangingPunct="1">
                        <a:lnSpc>
                          <a:spcPct val="100000"/>
                        </a:lnSpc>
                        <a:spcBef>
                          <a:spcPts val="0"/>
                        </a:spcBef>
                        <a:spcAft>
                          <a:spcPts val="300"/>
                        </a:spcAft>
                        <a:buFont typeface="Symbol" panose="05050102010706020507" pitchFamily="18" charset="2"/>
                        <a:buChar char=""/>
                      </a:pPr>
                      <a:r>
                        <a:rPr lang="en-AU" sz="1400" kern="1200">
                          <a:solidFill>
                            <a:schemeClr val="tx1"/>
                          </a:solidFill>
                          <a:effectLst/>
                          <a:latin typeface="+mn-lt"/>
                          <a:ea typeface="+mn-ea"/>
                          <a:cs typeface="+mn-cs"/>
                        </a:rPr>
                        <a:t>Intermittent Loads</a:t>
                      </a:r>
                    </a:p>
                    <a:p>
                      <a:pPr marL="177800" lvl="0" indent="-177800" algn="l" defTabSz="914217" rtl="0" eaLnBrk="1" latinLnBrk="0" hangingPunct="1">
                        <a:lnSpc>
                          <a:spcPct val="100000"/>
                        </a:lnSpc>
                        <a:spcBef>
                          <a:spcPts val="0"/>
                        </a:spcBef>
                        <a:spcAft>
                          <a:spcPts val="300"/>
                        </a:spcAft>
                        <a:buFont typeface="Symbol" panose="05050102010706020507" pitchFamily="18" charset="2"/>
                        <a:buChar char=""/>
                      </a:pPr>
                      <a:r>
                        <a:rPr lang="en-AU" sz="1400" b="0" kern="1200">
                          <a:solidFill>
                            <a:schemeClr val="tx1"/>
                          </a:solidFill>
                          <a:latin typeface="+mn-lt"/>
                          <a:ea typeface="+mn-ea"/>
                          <a:cs typeface="+mn-cs"/>
                        </a:rPr>
                        <a:t>Changes to RCOQ and Reserve Capacity testing rules</a:t>
                      </a:r>
                    </a:p>
                    <a:p>
                      <a:pPr marL="177800" lvl="0" indent="-177800" algn="l">
                        <a:lnSpc>
                          <a:spcPct val="100000"/>
                        </a:lnSpc>
                        <a:spcBef>
                          <a:spcPts val="0"/>
                        </a:spcBef>
                        <a:spcAft>
                          <a:spcPts val="300"/>
                        </a:spcAft>
                        <a:buFont typeface="Symbol" panose="05050102010706020507" pitchFamily="18" charset="2"/>
                        <a:buChar char=""/>
                      </a:pPr>
                      <a:r>
                        <a:rPr lang="en-AU" sz="1400">
                          <a:effectLst/>
                        </a:rPr>
                        <a:t>Market Information Framework </a:t>
                      </a:r>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8C9"/>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0F5"/>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037869"/>
                  </a:ext>
                </a:extLst>
              </a:tr>
              <a:tr h="622379">
                <a:tc>
                  <a:txBody>
                    <a:bodyPr/>
                    <a:lstStyle/>
                    <a:p>
                      <a:pPr marL="0" lvl="0" indent="0" algn="l" defTabSz="914217" rtl="0" eaLnBrk="1" latinLnBrk="0" hangingPunct="1">
                        <a:lnSpc>
                          <a:spcPct val="100000"/>
                        </a:lnSpc>
                        <a:spcBef>
                          <a:spcPts val="0"/>
                        </a:spcBef>
                        <a:spcAft>
                          <a:spcPts val="300"/>
                        </a:spcAft>
                        <a:buFont typeface="Symbol" panose="05050102010706020507" pitchFamily="18" charset="2"/>
                        <a:buNone/>
                      </a:pPr>
                      <a:r>
                        <a:rPr lang="en-AU" sz="1400" b="1" kern="1200">
                          <a:solidFill>
                            <a:schemeClr val="tx1"/>
                          </a:solidFill>
                          <a:latin typeface="+mn-lt"/>
                          <a:ea typeface="+mn-ea"/>
                          <a:cs typeface="+mn-cs"/>
                        </a:rPr>
                        <a:t>TRANCHE 6 (2022)</a:t>
                      </a:r>
                      <a:endParaRPr lang="en-AU" sz="1400" b="0" kern="1200">
                        <a:solidFill>
                          <a:schemeClr val="tx1"/>
                        </a:solidFill>
                        <a:latin typeface="+mn-lt"/>
                        <a:ea typeface="+mn-ea"/>
                        <a:cs typeface="+mn-cs"/>
                      </a:endParaRPr>
                    </a:p>
                    <a:p>
                      <a:pPr marL="171450" lvl="0"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Exposure Draft # 1</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Chapter 6 - Publications, etc</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SESSM</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RCM/NAQ related changes</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NCESS minor changes</a:t>
                      </a:r>
                    </a:p>
                    <a:p>
                      <a:pPr marL="171450" lvl="0"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Exposure Draft # 2</a:t>
                      </a:r>
                    </a:p>
                    <a:p>
                      <a:pPr marL="628650" marR="0" lvl="1" indent="-171450" algn="l" defTabSz="914217"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400" b="0" i="0" u="none" strike="noStrike" kern="1200" cap="none" spc="0" normalizeH="0" baseline="0" noProof="0">
                          <a:ln>
                            <a:noFill/>
                          </a:ln>
                          <a:solidFill>
                            <a:srgbClr val="373636"/>
                          </a:solidFill>
                          <a:effectLst/>
                          <a:uLnTx/>
                          <a:uFillTx/>
                          <a:latin typeface="+mn-lt"/>
                          <a:ea typeface="+mn-ea"/>
                          <a:cs typeface="+mn-cs"/>
                        </a:rPr>
                        <a:t>Chapter 3 – Outages/hybrids</a:t>
                      </a:r>
                    </a:p>
                    <a:p>
                      <a:pPr marL="628650" marR="0" lvl="1" indent="-171450" algn="l" defTabSz="914217"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en-AU" sz="1400" b="0" i="0" u="none" strike="noStrike" kern="1200" cap="none" spc="0" normalizeH="0" baseline="0" noProof="0">
                          <a:ln>
                            <a:noFill/>
                          </a:ln>
                          <a:solidFill>
                            <a:srgbClr val="373636"/>
                          </a:solidFill>
                          <a:effectLst/>
                          <a:uLnTx/>
                          <a:uFillTx/>
                          <a:latin typeface="+mn-lt"/>
                          <a:ea typeface="+mn-ea"/>
                          <a:cs typeface="+mn-cs"/>
                        </a:rPr>
                        <a:t>Chapter 7 – RTM submissions</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Further Transitional Rules</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Typographical &amp; Reference Errors</a:t>
                      </a:r>
                    </a:p>
                    <a:p>
                      <a:pPr marL="628650" lvl="1" indent="-171450" algn="l" defTabSz="914217" rtl="0" eaLnBrk="1" latinLnBrk="0" hangingPunct="1">
                        <a:lnSpc>
                          <a:spcPct val="100000"/>
                        </a:lnSpc>
                        <a:spcBef>
                          <a:spcPts val="0"/>
                        </a:spcBef>
                        <a:spcAft>
                          <a:spcPts val="300"/>
                        </a:spcAft>
                        <a:buFont typeface="Arial" panose="020B0604020202020204" pitchFamily="34" charset="0"/>
                        <a:buChar char="•"/>
                      </a:pPr>
                      <a:r>
                        <a:rPr lang="en-AU" sz="1400" b="0" kern="1200">
                          <a:solidFill>
                            <a:schemeClr val="tx1"/>
                          </a:solidFill>
                          <a:latin typeface="+mn-lt"/>
                          <a:ea typeface="+mn-ea"/>
                          <a:cs typeface="+mn-cs"/>
                        </a:rPr>
                        <a:t>Manifest errors / omissions</a:t>
                      </a:r>
                      <a:endParaRPr lang="en-AU" sz="1400" b="1" kern="1200">
                        <a:solidFill>
                          <a:schemeClr val="tx1"/>
                        </a:solidFill>
                        <a:latin typeface="+mn-lt"/>
                        <a:ea typeface="+mn-ea"/>
                        <a:cs typeface="+mn-cs"/>
                      </a:endParaRPr>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8C9"/>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8C9"/>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8C9"/>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8C9"/>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2E4FF"/>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0F5"/>
                    </a:solidFill>
                  </a:tcPr>
                </a:tc>
                <a:tc>
                  <a:txBody>
                    <a:bodyPr/>
                    <a:lstStyle/>
                    <a:p>
                      <a:endParaRPr lang="en-AU" sz="800"/>
                    </a:p>
                  </a:txBody>
                  <a:tcPr marL="68568" marR="68568" marT="34284" marB="3428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0F5"/>
                    </a:solidFill>
                  </a:tcPr>
                </a:tc>
                <a:extLst>
                  <a:ext uri="{0D108BD9-81ED-4DB2-BD59-A6C34878D82A}">
                    <a16:rowId xmlns:a16="http://schemas.microsoft.com/office/drawing/2014/main" val="128878495"/>
                  </a:ext>
                </a:extLst>
              </a:tr>
            </a:tbl>
          </a:graphicData>
        </a:graphic>
      </p:graphicFrame>
      <p:graphicFrame>
        <p:nvGraphicFramePr>
          <p:cNvPr id="15" name="Table 8">
            <a:extLst>
              <a:ext uri="{FF2B5EF4-FFF2-40B4-BE49-F238E27FC236}">
                <a16:creationId xmlns:a16="http://schemas.microsoft.com/office/drawing/2014/main" id="{AF5850A7-C1C4-41B5-8F92-F7CB171A267E}"/>
              </a:ext>
            </a:extLst>
          </p:cNvPr>
          <p:cNvGraphicFramePr>
            <a:graphicFrameLocks noGrp="1"/>
          </p:cNvGraphicFramePr>
          <p:nvPr>
            <p:extLst>
              <p:ext uri="{D42A27DB-BD31-4B8C-83A1-F6EECF244321}">
                <p14:modId xmlns:p14="http://schemas.microsoft.com/office/powerpoint/2010/main" val="3647499871"/>
              </p:ext>
            </p:extLst>
          </p:nvPr>
        </p:nvGraphicFramePr>
        <p:xfrm>
          <a:off x="659949" y="6435338"/>
          <a:ext cx="11267008" cy="434328"/>
        </p:xfrm>
        <a:graphic>
          <a:graphicData uri="http://schemas.openxmlformats.org/drawingml/2006/table">
            <a:tbl>
              <a:tblPr firstRow="1" bandRow="1"/>
              <a:tblGrid>
                <a:gridCol w="3667817">
                  <a:extLst>
                    <a:ext uri="{9D8B030D-6E8A-4147-A177-3AD203B41FA5}">
                      <a16:colId xmlns:a16="http://schemas.microsoft.com/office/drawing/2014/main" val="134713176"/>
                    </a:ext>
                  </a:extLst>
                </a:gridCol>
                <a:gridCol w="3843522">
                  <a:extLst>
                    <a:ext uri="{9D8B030D-6E8A-4147-A177-3AD203B41FA5}">
                      <a16:colId xmlns:a16="http://schemas.microsoft.com/office/drawing/2014/main" val="1604574207"/>
                    </a:ext>
                  </a:extLst>
                </a:gridCol>
                <a:gridCol w="3755669">
                  <a:extLst>
                    <a:ext uri="{9D8B030D-6E8A-4147-A177-3AD203B41FA5}">
                      <a16:colId xmlns:a16="http://schemas.microsoft.com/office/drawing/2014/main" val="945415813"/>
                    </a:ext>
                  </a:extLst>
                </a:gridCol>
              </a:tblGrid>
              <a:tr h="179999">
                <a:tc>
                  <a:txBody>
                    <a:bodyPr/>
                    <a:lstStyle/>
                    <a:p>
                      <a:pPr algn="ctr"/>
                      <a:r>
                        <a:rPr lang="en-AU" sz="1200" b="0">
                          <a:solidFill>
                            <a:schemeClr val="tx1"/>
                          </a:solidFill>
                        </a:rPr>
                        <a:t>Drafting instructions and rule drafting</a:t>
                      </a:r>
                    </a:p>
                  </a:txBody>
                  <a:tcPr marL="68568" marR="68568" marT="34284" marB="34284">
                    <a:solidFill>
                      <a:srgbClr val="FFE8C9"/>
                    </a:solidFill>
                  </a:tcPr>
                </a:tc>
                <a:tc>
                  <a:txBody>
                    <a:bodyPr/>
                    <a:lstStyle/>
                    <a:p>
                      <a:pPr algn="ctr"/>
                      <a:r>
                        <a:rPr lang="en-AU" sz="1200" b="0">
                          <a:solidFill>
                            <a:schemeClr val="tx1"/>
                          </a:solidFill>
                        </a:rPr>
                        <a:t>Stakeholder consultation</a:t>
                      </a:r>
                    </a:p>
                  </a:txBody>
                  <a:tcPr marL="68568" marR="68568" marT="34284" marB="34284">
                    <a:solidFill>
                      <a:srgbClr val="C2E4FF"/>
                    </a:solidFill>
                  </a:tcPr>
                </a:tc>
                <a:tc>
                  <a:txBody>
                    <a:bodyPr/>
                    <a:lstStyle/>
                    <a:p>
                      <a:pPr algn="ctr"/>
                      <a:r>
                        <a:rPr lang="en-AU" sz="1200" b="0">
                          <a:solidFill>
                            <a:schemeClr val="tx1"/>
                          </a:solidFill>
                        </a:rPr>
                        <a:t>Ministerial approval, publication of the Amending Rules and Gazettal</a:t>
                      </a:r>
                    </a:p>
                  </a:txBody>
                  <a:tcPr marL="68568" marR="68568" marT="34284" marB="34284">
                    <a:solidFill>
                      <a:srgbClr val="E9E0F5"/>
                    </a:solidFill>
                  </a:tcPr>
                </a:tc>
                <a:extLst>
                  <a:ext uri="{0D108BD9-81ED-4DB2-BD59-A6C34878D82A}">
                    <a16:rowId xmlns:a16="http://schemas.microsoft.com/office/drawing/2014/main" val="2224048989"/>
                  </a:ext>
                </a:extLst>
              </a:tr>
            </a:tbl>
          </a:graphicData>
        </a:graphic>
      </p:graphicFrame>
    </p:spTree>
    <p:custDataLst>
      <p:tags r:id="rId1"/>
    </p:custDataLst>
    <p:extLst>
      <p:ext uri="{BB962C8B-B14F-4D97-AF65-F5344CB8AC3E}">
        <p14:creationId xmlns:p14="http://schemas.microsoft.com/office/powerpoint/2010/main" val="3599349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F4D7B2-693E-864F-B259-003C86313FD9}"/>
              </a:ext>
            </a:extLst>
          </p:cNvPr>
          <p:cNvSpPr>
            <a:spLocks noGrp="1"/>
          </p:cNvSpPr>
          <p:nvPr>
            <p:ph type="sldNum" sz="quarter" idx="11"/>
          </p:nvPr>
        </p:nvSpPr>
        <p:spPr/>
        <p:txBody>
          <a:bodyPr/>
          <a:lstStyle/>
          <a:p>
            <a:pPr algn="l"/>
            <a:fld id="{C7C94C76-E9EB-C04F-A4EF-AB6113777E18}" type="slidenum">
              <a:rPr lang="en-US" smtClean="0"/>
              <a:pPr algn="l"/>
              <a:t>7</a:t>
            </a:fld>
            <a:endParaRPr lang="en-US"/>
          </a:p>
        </p:txBody>
      </p:sp>
      <p:sp>
        <p:nvSpPr>
          <p:cNvPr id="3" name="Title 2">
            <a:extLst>
              <a:ext uri="{FF2B5EF4-FFF2-40B4-BE49-F238E27FC236}">
                <a16:creationId xmlns:a16="http://schemas.microsoft.com/office/drawing/2014/main" id="{2C2E1BF5-83F0-5647-844D-B99EAB48ED60}"/>
              </a:ext>
            </a:extLst>
          </p:cNvPr>
          <p:cNvSpPr>
            <a:spLocks noGrp="1"/>
          </p:cNvSpPr>
          <p:nvPr>
            <p:ph type="title"/>
          </p:nvPr>
        </p:nvSpPr>
        <p:spPr>
          <a:xfrm>
            <a:off x="838200" y="2250926"/>
            <a:ext cx="10515600" cy="598971"/>
          </a:xfrm>
        </p:spPr>
        <p:txBody>
          <a:bodyPr/>
          <a:lstStyle/>
          <a:p>
            <a:r>
              <a:rPr lang="en-US"/>
              <a:t>WEM Procedures</a:t>
            </a:r>
          </a:p>
        </p:txBody>
      </p:sp>
      <p:sp>
        <p:nvSpPr>
          <p:cNvPr id="4" name="Text Placeholder 3">
            <a:extLst>
              <a:ext uri="{FF2B5EF4-FFF2-40B4-BE49-F238E27FC236}">
                <a16:creationId xmlns:a16="http://schemas.microsoft.com/office/drawing/2014/main" id="{797F3628-8C97-564D-A19D-CC2EC559C4DF}"/>
              </a:ext>
            </a:extLst>
          </p:cNvPr>
          <p:cNvSpPr>
            <a:spLocks noGrp="1"/>
          </p:cNvSpPr>
          <p:nvPr>
            <p:ph type="body" sz="quarter" idx="12"/>
          </p:nvPr>
        </p:nvSpPr>
        <p:spPr>
          <a:xfrm>
            <a:off x="838201" y="3023550"/>
            <a:ext cx="10515599" cy="2790904"/>
          </a:xfrm>
        </p:spPr>
        <p:txBody>
          <a:bodyPr vert="horz" lIns="91440" tIns="45720" rIns="91440" bIns="45720" rtlCol="0" anchor="t">
            <a:normAutofit/>
          </a:bodyPr>
          <a:lstStyle/>
          <a:p>
            <a:pPr algn="l"/>
            <a:r>
              <a:rPr lang="en-US" sz="1400"/>
              <a:t>Session purpose:  </a:t>
            </a:r>
          </a:p>
          <a:p>
            <a:pPr marL="285750" indent="-285750" algn="l">
              <a:buFont typeface="Arial" panose="020B0604020202020204" pitchFamily="34" charset="0"/>
              <a:buChar char="•"/>
            </a:pPr>
            <a:r>
              <a:rPr lang="en-AU" sz="1400"/>
              <a:t>AEMO to:</a:t>
            </a:r>
            <a:endParaRPr lang="en-AU" sz="1400">
              <a:cs typeface="Arial"/>
            </a:endParaRPr>
          </a:p>
          <a:p>
            <a:pPr marL="539750" lvl="1" indent="-273050" algn="l">
              <a:buFont typeface="Arial" panose="020B0604020202020204" pitchFamily="34" charset="0"/>
              <a:buChar char="•"/>
            </a:pPr>
            <a:r>
              <a:rPr lang="en-AU" sz="1200">
                <a:ea typeface="+mj-lt"/>
                <a:cs typeface="+mj-lt"/>
              </a:rPr>
              <a:t>present feedback received for the Capacity Credit Allocation WEM Procedure; and</a:t>
            </a:r>
          </a:p>
          <a:p>
            <a:pPr marL="539750" lvl="1" indent="-273050" algn="l">
              <a:buFont typeface="Arial" panose="020B0604020202020204" pitchFamily="34" charset="0"/>
              <a:buChar char="•"/>
            </a:pPr>
            <a:r>
              <a:rPr lang="en-AU" sz="1200">
                <a:ea typeface="+mj-lt"/>
                <a:cs typeface="+mj-lt"/>
              </a:rPr>
              <a:t>discuss</a:t>
            </a:r>
            <a:r>
              <a:rPr lang="en-AU" sz="1200"/>
              <a:t> the Undertaking the LT PASA WEM Procedure.</a:t>
            </a:r>
            <a:endParaRPr lang="en-AU" sz="1200">
              <a:cs typeface="Arial"/>
            </a:endParaRPr>
          </a:p>
        </p:txBody>
      </p:sp>
    </p:spTree>
    <p:custDataLst>
      <p:tags r:id="rId1"/>
    </p:custDataLst>
    <p:extLst>
      <p:ext uri="{BB962C8B-B14F-4D97-AF65-F5344CB8AC3E}">
        <p14:creationId xmlns:p14="http://schemas.microsoft.com/office/powerpoint/2010/main" val="1151360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68282A-04AA-4115-80CF-A50E92A5CC59}"/>
              </a:ext>
            </a:extLst>
          </p:cNvPr>
          <p:cNvSpPr>
            <a:spLocks noGrp="1"/>
          </p:cNvSpPr>
          <p:nvPr>
            <p:ph type="title"/>
          </p:nvPr>
        </p:nvSpPr>
        <p:spPr>
          <a:xfrm>
            <a:off x="851452" y="398214"/>
            <a:ext cx="10515600" cy="707886"/>
          </a:xfrm>
        </p:spPr>
        <p:txBody>
          <a:bodyPr/>
          <a:lstStyle/>
          <a:p>
            <a:r>
              <a:rPr lang="en-AU"/>
              <a:t>WEM Procedures</a:t>
            </a:r>
          </a:p>
        </p:txBody>
      </p:sp>
      <p:sp>
        <p:nvSpPr>
          <p:cNvPr id="5" name="Subtitle 4">
            <a:extLst>
              <a:ext uri="{FF2B5EF4-FFF2-40B4-BE49-F238E27FC236}">
                <a16:creationId xmlns:a16="http://schemas.microsoft.com/office/drawing/2014/main" id="{E4223AB2-3428-46CB-B8AA-5D83750A55CC}"/>
              </a:ext>
            </a:extLst>
          </p:cNvPr>
          <p:cNvSpPr>
            <a:spLocks noGrp="1"/>
          </p:cNvSpPr>
          <p:nvPr>
            <p:ph type="subTitle" idx="1"/>
          </p:nvPr>
        </p:nvSpPr>
        <p:spPr>
          <a:xfrm>
            <a:off x="851452" y="1225531"/>
            <a:ext cx="10502348" cy="394210"/>
          </a:xfrm>
        </p:spPr>
        <p:txBody>
          <a:bodyPr/>
          <a:lstStyle/>
          <a:p>
            <a:r>
              <a:rPr lang="en-AU"/>
              <a:t>WRIG Schedule</a:t>
            </a:r>
          </a:p>
        </p:txBody>
      </p:sp>
      <p:graphicFrame>
        <p:nvGraphicFramePr>
          <p:cNvPr id="7" name="Table 5">
            <a:extLst>
              <a:ext uri="{FF2B5EF4-FFF2-40B4-BE49-F238E27FC236}">
                <a16:creationId xmlns:a16="http://schemas.microsoft.com/office/drawing/2014/main" id="{51BCD468-BD2B-46D3-A99A-CAD24EEFAC71}"/>
              </a:ext>
            </a:extLst>
          </p:cNvPr>
          <p:cNvGraphicFramePr>
            <a:graphicFrameLocks/>
          </p:cNvGraphicFramePr>
          <p:nvPr>
            <p:extLst>
              <p:ext uri="{D42A27DB-BD31-4B8C-83A1-F6EECF244321}">
                <p14:modId xmlns:p14="http://schemas.microsoft.com/office/powerpoint/2010/main" val="1217254397"/>
              </p:ext>
            </p:extLst>
          </p:nvPr>
        </p:nvGraphicFramePr>
        <p:xfrm>
          <a:off x="838200" y="1634588"/>
          <a:ext cx="10502347" cy="4938108"/>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3437995444"/>
                    </a:ext>
                  </a:extLst>
                </a:gridCol>
                <a:gridCol w="1181100">
                  <a:extLst>
                    <a:ext uri="{9D8B030D-6E8A-4147-A177-3AD203B41FA5}">
                      <a16:colId xmlns:a16="http://schemas.microsoft.com/office/drawing/2014/main" val="2799970720"/>
                    </a:ext>
                  </a:extLst>
                </a:gridCol>
                <a:gridCol w="1588538">
                  <a:extLst>
                    <a:ext uri="{9D8B030D-6E8A-4147-A177-3AD203B41FA5}">
                      <a16:colId xmlns:a16="http://schemas.microsoft.com/office/drawing/2014/main" val="202409881"/>
                    </a:ext>
                  </a:extLst>
                </a:gridCol>
                <a:gridCol w="6056309">
                  <a:extLst>
                    <a:ext uri="{9D8B030D-6E8A-4147-A177-3AD203B41FA5}">
                      <a16:colId xmlns:a16="http://schemas.microsoft.com/office/drawing/2014/main" val="2149647571"/>
                    </a:ext>
                  </a:extLst>
                </a:gridCol>
              </a:tblGrid>
              <a:tr h="430883">
                <a:tc>
                  <a:txBody>
                    <a:bodyPr/>
                    <a:lstStyle/>
                    <a:p>
                      <a:r>
                        <a:rPr lang="en-AU"/>
                        <a:t>Meeting</a:t>
                      </a:r>
                    </a:p>
                  </a:txBody>
                  <a:tcPr/>
                </a:tc>
                <a:tc>
                  <a:txBody>
                    <a:bodyPr/>
                    <a:lstStyle/>
                    <a:p>
                      <a:r>
                        <a:rPr lang="en-AU"/>
                        <a:t>Owner</a:t>
                      </a:r>
                    </a:p>
                  </a:txBody>
                  <a:tcPr/>
                </a:tc>
                <a:tc>
                  <a:txBody>
                    <a:bodyPr/>
                    <a:lstStyle/>
                    <a:p>
                      <a:r>
                        <a:rPr lang="en-AU"/>
                        <a:t>Project</a:t>
                      </a:r>
                    </a:p>
                  </a:txBody>
                  <a:tcPr/>
                </a:tc>
                <a:tc>
                  <a:txBody>
                    <a:bodyPr/>
                    <a:lstStyle/>
                    <a:p>
                      <a:r>
                        <a:rPr lang="en-AU"/>
                        <a:t>Topic/Procedure</a:t>
                      </a:r>
                    </a:p>
                  </a:txBody>
                  <a:tcPr/>
                </a:tc>
                <a:extLst>
                  <a:ext uri="{0D108BD9-81ED-4DB2-BD59-A6C34878D82A}">
                    <a16:rowId xmlns:a16="http://schemas.microsoft.com/office/drawing/2014/main" val="669484593"/>
                  </a:ext>
                </a:extLst>
              </a:tr>
              <a:tr h="438149">
                <a:tc rowSpan="2">
                  <a:txBody>
                    <a:bodyPr/>
                    <a:lstStyle/>
                    <a:p>
                      <a:pPr lvl="0">
                        <a:buNone/>
                      </a:pPr>
                      <a:r>
                        <a:rPr lang="en-AU" sz="1600" kern="1200">
                          <a:solidFill>
                            <a:srgbClr val="000000"/>
                          </a:solidFill>
                          <a:effectLst/>
                          <a:latin typeface="+mn-lt"/>
                          <a:cs typeface="Times New Roman"/>
                        </a:rPr>
                        <a:t>28 April</a:t>
                      </a: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solidFill>
                            <a:srgbClr val="000000"/>
                          </a:solidFill>
                          <a:effectLst/>
                          <a:latin typeface="Arial"/>
                        </a:rPr>
                        <a:t>Settlements</a:t>
                      </a:r>
                      <a:endParaRPr lang="en-AU" sz="1600" kern="1200">
                        <a:solidFill>
                          <a:srgbClr val="000000"/>
                        </a:solidFill>
                        <a:effectLst/>
                        <a:latin typeface="+mn-lt"/>
                        <a:cs typeface="Times New Roman"/>
                      </a:endParaRPr>
                    </a:p>
                  </a:txBody>
                  <a:tcPr>
                    <a:solidFill>
                      <a:srgbClr val="CBDCEB"/>
                    </a:solidFill>
                  </a:tcPr>
                </a:tc>
                <a:tc>
                  <a:txBody>
                    <a:bodyPr/>
                    <a:lstStyle/>
                    <a:p>
                      <a:pPr marL="0" marR="0" lvl="0" indent="0" algn="l">
                        <a:lnSpc>
                          <a:spcPct val="100000"/>
                        </a:lnSpc>
                        <a:spcBef>
                          <a:spcPts val="0"/>
                        </a:spcBef>
                        <a:spcAft>
                          <a:spcPts val="0"/>
                        </a:spcAft>
                        <a:buNone/>
                      </a:pPr>
                      <a:r>
                        <a:rPr lang="en-AU" sz="1600" b="0" i="0" u="none" strike="noStrike" kern="1200" noProof="0">
                          <a:effectLst/>
                          <a:latin typeface="Arial"/>
                        </a:rPr>
                        <a:t>Capacity Credit Allocations Feedback</a:t>
                      </a:r>
                      <a:endParaRPr lang="en-AU" sz="1600" b="0" i="0" u="none" strike="noStrike" kern="1200" noProof="0">
                        <a:effectLst/>
                      </a:endParaRPr>
                    </a:p>
                  </a:txBody>
                  <a:tcPr>
                    <a:solidFill>
                      <a:srgbClr val="CBDCEB"/>
                    </a:solidFill>
                  </a:tcPr>
                </a:tc>
                <a:extLst>
                  <a:ext uri="{0D108BD9-81ED-4DB2-BD59-A6C34878D82A}">
                    <a16:rowId xmlns:a16="http://schemas.microsoft.com/office/drawing/2014/main" val="3980741980"/>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a:lnSpc>
                          <a:spcPct val="100000"/>
                        </a:lnSpc>
                        <a:spcBef>
                          <a:spcPts val="0"/>
                        </a:spcBef>
                        <a:spcAft>
                          <a:spcPts val="0"/>
                        </a:spcAft>
                        <a:buNone/>
                        <a:tabLst/>
                        <a:defRPr/>
                      </a:pPr>
                      <a:r>
                        <a:rPr lang="en-AU" sz="1600" b="0" i="0" u="none" strike="noStrike" kern="1200" noProof="0">
                          <a:solidFill>
                            <a:srgbClr val="000000"/>
                          </a:solidFill>
                          <a:effectLst/>
                          <a:latin typeface="Arial"/>
                        </a:rPr>
                        <a:t>RCM</a:t>
                      </a:r>
                      <a:endParaRPr lang="en-US"/>
                    </a:p>
                  </a:txBody>
                  <a:tcPr>
                    <a:solidFill>
                      <a:srgbClr val="CBDCEB"/>
                    </a:solidFill>
                  </a:tcPr>
                </a:tc>
                <a:tc>
                  <a:txBody>
                    <a:bodyPr/>
                    <a:lstStyle/>
                    <a:p>
                      <a:pPr lvl="0" algn="l">
                        <a:lnSpc>
                          <a:spcPct val="100000"/>
                        </a:lnSpc>
                        <a:spcBef>
                          <a:spcPts val="0"/>
                        </a:spcBef>
                        <a:spcAft>
                          <a:spcPts val="0"/>
                        </a:spcAft>
                        <a:buNone/>
                      </a:pPr>
                      <a:r>
                        <a:rPr lang="en-AU" sz="1600" b="0" i="0" u="none" strike="noStrike" kern="1200" noProof="0">
                          <a:effectLst/>
                          <a:latin typeface="Arial"/>
                        </a:rPr>
                        <a:t>Undertaking the Long Term PASA </a:t>
                      </a:r>
                    </a:p>
                    <a:p>
                      <a:pPr marL="0" marR="0" lvl="0" indent="0" algn="l" defTabSz="914400">
                        <a:lnSpc>
                          <a:spcPct val="100000"/>
                        </a:lnSpc>
                        <a:spcBef>
                          <a:spcPts val="0"/>
                        </a:spcBef>
                        <a:spcAft>
                          <a:spcPts val="0"/>
                        </a:spcAft>
                        <a:buClrTx/>
                        <a:buSzTx/>
                        <a:buFontTx/>
                        <a:buNone/>
                        <a:tabLst/>
                        <a:defRPr/>
                      </a:pPr>
                      <a:endParaRPr lang="en-AU" sz="1600" b="0" i="0" u="none" strike="noStrike" kern="1200" noProof="0">
                        <a:effectLst/>
                      </a:endParaRPr>
                    </a:p>
                  </a:txBody>
                  <a:tcPr>
                    <a:solidFill>
                      <a:srgbClr val="CBDCEB"/>
                    </a:solidFill>
                  </a:tcPr>
                </a:tc>
                <a:extLst>
                  <a:ext uri="{0D108BD9-81ED-4DB2-BD59-A6C34878D82A}">
                    <a16:rowId xmlns:a16="http://schemas.microsoft.com/office/drawing/2014/main" val="2028843894"/>
                  </a:ext>
                </a:extLst>
              </a:tr>
              <a:tr h="4381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26 May</a:t>
                      </a:r>
                    </a:p>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RCM</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Declaration of Bilateral Trades</a:t>
                      </a:r>
                    </a:p>
                  </a:txBody>
                  <a:tcPr>
                    <a:solidFill>
                      <a:srgbClr val="CBDCEB"/>
                    </a:solidFill>
                  </a:tcPr>
                </a:tc>
                <a:extLst>
                  <a:ext uri="{0D108BD9-81ED-4DB2-BD59-A6C34878D82A}">
                    <a16:rowId xmlns:a16="http://schemas.microsoft.com/office/drawing/2014/main" val="2986075427"/>
                  </a:ext>
                </a:extLst>
              </a:tr>
              <a:tr h="438149">
                <a:tc rowSpan="6">
                  <a:txBody>
                    <a:bodyPr/>
                    <a:lstStyle/>
                    <a:p>
                      <a:pPr lvl="0">
                        <a:buNone/>
                      </a:pPr>
                      <a:r>
                        <a:rPr lang="en-AU" sz="1600" kern="1200">
                          <a:solidFill>
                            <a:srgbClr val="000000"/>
                          </a:solidFill>
                          <a:effectLst/>
                          <a:latin typeface="+mn-lt"/>
                          <a:cs typeface="Times New Roman"/>
                        </a:rPr>
                        <a:t>30 June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AEMO</a:t>
                      </a:r>
                    </a:p>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ESS Quantity Determination Methodology</a:t>
                      </a:r>
                    </a:p>
                  </a:txBody>
                  <a:tcPr>
                    <a:solidFill>
                      <a:srgbClr val="CBDCEB"/>
                    </a:solidFill>
                  </a:tcPr>
                </a:tc>
                <a:extLst>
                  <a:ext uri="{0D108BD9-81ED-4DB2-BD59-A6C34878D82A}">
                    <a16:rowId xmlns:a16="http://schemas.microsoft.com/office/drawing/2014/main" val="1792204739"/>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AEMO</a:t>
                      </a:r>
                    </a:p>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Notices and Communications</a:t>
                      </a:r>
                    </a:p>
                  </a:txBody>
                  <a:tcPr>
                    <a:solidFill>
                      <a:srgbClr val="CBDCEB"/>
                    </a:solidFill>
                  </a:tcPr>
                </a:tc>
                <a:extLst>
                  <a:ext uri="{0D108BD9-81ED-4DB2-BD59-A6C34878D82A}">
                    <a16:rowId xmlns:a16="http://schemas.microsoft.com/office/drawing/2014/main" val="3499636367"/>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Price determination</a:t>
                      </a:r>
                    </a:p>
                  </a:txBody>
                  <a:tcPr>
                    <a:solidFill>
                      <a:srgbClr val="CBDCEB"/>
                    </a:solidFill>
                  </a:tcPr>
                </a:tc>
                <a:extLst>
                  <a:ext uri="{0D108BD9-81ED-4DB2-BD59-A6C34878D82A}">
                    <a16:rowId xmlns:a16="http://schemas.microsoft.com/office/drawing/2014/main" val="2429152235"/>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Dispatch Engine Formulation</a:t>
                      </a:r>
                    </a:p>
                  </a:txBody>
                  <a:tcPr>
                    <a:solidFill>
                      <a:srgbClr val="CBDCEB"/>
                    </a:solidFill>
                  </a:tcPr>
                </a:tc>
                <a:extLst>
                  <a:ext uri="{0D108BD9-81ED-4DB2-BD59-A6C34878D82A}">
                    <a16:rowId xmlns:a16="http://schemas.microsoft.com/office/drawing/2014/main" val="272992482"/>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Adjustment of Essential System Service Parameters for Dispatch </a:t>
                      </a:r>
                    </a:p>
                  </a:txBody>
                  <a:tcPr>
                    <a:solidFill>
                      <a:srgbClr val="CBDCEB"/>
                    </a:solidFill>
                  </a:tcPr>
                </a:tc>
                <a:extLst>
                  <a:ext uri="{0D108BD9-81ED-4DB2-BD59-A6C34878D82A}">
                    <a16:rowId xmlns:a16="http://schemas.microsoft.com/office/drawing/2014/main" val="4022682030"/>
                  </a:ext>
                </a:extLst>
              </a:tr>
              <a:tr h="438149">
                <a:tc vMerge="1">
                  <a:txBody>
                    <a:bodyPr/>
                    <a:lstStyle/>
                    <a:p>
                      <a:pPr lvl="0">
                        <a:buNone/>
                      </a:pPr>
                      <a:endParaRPr lang="en-AU" sz="1600" kern="1200">
                        <a:solidFill>
                          <a:srgbClr val="000000"/>
                        </a:solidFill>
                        <a:effectLst/>
                        <a:latin typeface="+mn-lt"/>
                        <a:cs typeface="Times New Roman"/>
                      </a:endParaRPr>
                    </a:p>
                  </a:txBody>
                  <a:tcPr>
                    <a:solidFill>
                      <a:srgbClr val="CBDCEB"/>
                    </a:solidFill>
                  </a:tcPr>
                </a:tc>
                <a:tc>
                  <a:txBody>
                    <a:bodyPr/>
                    <a:lstStyle/>
                    <a:p>
                      <a:pPr lvl="0">
                        <a:buNone/>
                      </a:pPr>
                      <a:r>
                        <a:rPr lang="en-AU" sz="1600" kern="1200">
                          <a:solidFill>
                            <a:srgbClr val="000000"/>
                          </a:solidFill>
                          <a:effectLst/>
                          <a:latin typeface="+mn-lt"/>
                          <a:cs typeface="Times New Roman"/>
                        </a:rPr>
                        <a:t>AEMO</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WEMDE</a:t>
                      </a:r>
                    </a:p>
                  </a:txBody>
                  <a:tcPr>
                    <a:solidFill>
                      <a:srgbClr val="CBDC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Dispatch Settlement and Monitoring Data</a:t>
                      </a:r>
                    </a:p>
                  </a:txBody>
                  <a:tcPr>
                    <a:solidFill>
                      <a:srgbClr val="CBDCEB"/>
                    </a:solidFill>
                  </a:tcPr>
                </a:tc>
                <a:extLst>
                  <a:ext uri="{0D108BD9-81ED-4DB2-BD59-A6C34878D82A}">
                    <a16:rowId xmlns:a16="http://schemas.microsoft.com/office/drawing/2014/main" val="896352371"/>
                  </a:ext>
                </a:extLst>
              </a:tr>
            </a:tbl>
          </a:graphicData>
        </a:graphic>
      </p:graphicFrame>
    </p:spTree>
    <p:custDataLst>
      <p:tags r:id="rId1"/>
    </p:custDataLst>
    <p:extLst>
      <p:ext uri="{BB962C8B-B14F-4D97-AF65-F5344CB8AC3E}">
        <p14:creationId xmlns:p14="http://schemas.microsoft.com/office/powerpoint/2010/main" val="3796445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DF0518-F60B-4E61-A526-6BE219227124}"/>
              </a:ext>
            </a:extLst>
          </p:cNvPr>
          <p:cNvSpPr>
            <a:spLocks noGrp="1"/>
          </p:cNvSpPr>
          <p:nvPr>
            <p:ph type="title"/>
          </p:nvPr>
        </p:nvSpPr>
        <p:spPr>
          <a:xfrm>
            <a:off x="838200" y="418785"/>
            <a:ext cx="10515600" cy="707886"/>
          </a:xfrm>
        </p:spPr>
        <p:txBody>
          <a:bodyPr/>
          <a:lstStyle/>
          <a:p>
            <a:r>
              <a:rPr lang="en-AU"/>
              <a:t>WEM Procedures</a:t>
            </a:r>
          </a:p>
        </p:txBody>
      </p:sp>
      <p:sp>
        <p:nvSpPr>
          <p:cNvPr id="10" name="Subtitle 4">
            <a:extLst>
              <a:ext uri="{FF2B5EF4-FFF2-40B4-BE49-F238E27FC236}">
                <a16:creationId xmlns:a16="http://schemas.microsoft.com/office/drawing/2014/main" id="{194D89D9-ACD0-4EB3-835D-EBC776BB4844}"/>
              </a:ext>
            </a:extLst>
          </p:cNvPr>
          <p:cNvSpPr txBox="1">
            <a:spLocks/>
          </p:cNvSpPr>
          <p:nvPr/>
        </p:nvSpPr>
        <p:spPr>
          <a:xfrm>
            <a:off x="844826" y="1383937"/>
            <a:ext cx="10502348" cy="394210"/>
          </a:xfrm>
          <a:prstGeom prst="rect">
            <a:avLst/>
          </a:prstGeom>
        </p:spPr>
        <p:txBody>
          <a:bodyPr vert="horz" lIns="91440" tIns="45720" rIns="91440" bIns="45720" rtlCol="0">
            <a:spAutoFit/>
          </a:bodyPr>
          <a:lstStyle>
            <a:lvl1pPr marL="0" indent="0" algn="l" defTabSz="914400" rtl="0" eaLnBrk="1" latinLnBrk="0" hangingPunct="1">
              <a:lnSpc>
                <a:spcPct val="120000"/>
              </a:lnSpc>
              <a:spcBef>
                <a:spcPts val="1000"/>
              </a:spcBef>
              <a:buFont typeface="Arial" panose="020B0604020202020204" pitchFamily="34" charset="0"/>
              <a:buNone/>
              <a:defRPr sz="1800" b="1" i="0" kern="1200" baseline="0">
                <a:solidFill>
                  <a:schemeClr val="accent1"/>
                </a:solidFill>
                <a:latin typeface="Arial" panose="020B0604020202020204" pitchFamily="34" charset="0"/>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b="0" i="0" kern="1200" baseline="0">
                <a:solidFill>
                  <a:schemeClr val="tx2"/>
                </a:solidFill>
                <a:latin typeface="+mj-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b="1" i="0" kern="1200" baseline="0">
                <a:solidFill>
                  <a:schemeClr val="tx1"/>
                </a:solidFill>
                <a:latin typeface="+mj-lt"/>
                <a:ea typeface="+mn-ea"/>
                <a:cs typeface="+mn-cs"/>
              </a:defRPr>
            </a:lvl3pPr>
            <a:lvl4pPr marL="1371600" indent="0" algn="ctr" defTabSz="914400" rtl="0" eaLnBrk="1" latinLnBrk="0" hangingPunct="1">
              <a:lnSpc>
                <a:spcPct val="120000"/>
              </a:lnSpc>
              <a:spcBef>
                <a:spcPts val="500"/>
              </a:spcBef>
              <a:spcAft>
                <a:spcPts val="800"/>
              </a:spcAft>
              <a:buFont typeface="Arial" panose="020B0604020202020204" pitchFamily="34" charset="0"/>
              <a:buNone/>
              <a:defRPr sz="1600" kern="1200" baseline="0">
                <a:solidFill>
                  <a:schemeClr val="tx1"/>
                </a:solidFill>
                <a:latin typeface="+mn-lt"/>
                <a:ea typeface="+mn-ea"/>
                <a:cs typeface="+mn-cs"/>
              </a:defRPr>
            </a:lvl4pPr>
            <a:lvl5pPr marL="1828800" indent="0" algn="ctr" defTabSz="914400" rtl="0" eaLnBrk="1" latinLnBrk="0" hangingPunct="1">
              <a:lnSpc>
                <a:spcPct val="110000"/>
              </a:lnSpc>
              <a:spcBef>
                <a:spcPts val="500"/>
              </a:spcBef>
              <a:buFont typeface="Arial" panose="020B0604020202020204" pitchFamily="34" charset="0"/>
              <a:buNone/>
              <a:defRPr sz="1600" kern="1200" baseline="0">
                <a:solidFill>
                  <a:schemeClr val="tx1"/>
                </a:solidFill>
                <a:latin typeface="+mn-lt"/>
                <a:ea typeface="+mn-ea"/>
                <a:cs typeface="+mn-cs"/>
              </a:defRPr>
            </a:lvl5pPr>
            <a:lvl6pPr marL="2286000" indent="0" algn="ctr" defTabSz="914400" rtl="0" eaLnBrk="1" latinLnBrk="0" hangingPunct="1">
              <a:lnSpc>
                <a:spcPct val="110000"/>
              </a:lnSpc>
              <a:spcBef>
                <a:spcPts val="500"/>
              </a:spcBef>
              <a:buFont typeface="System Font Regular"/>
              <a:buNone/>
              <a:defRPr sz="1600" kern="1200" baseline="0">
                <a:solidFill>
                  <a:schemeClr val="tx1"/>
                </a:solidFill>
                <a:latin typeface="+mn-lt"/>
                <a:ea typeface="+mn-ea"/>
                <a:cs typeface="+mn-cs"/>
              </a:defRPr>
            </a:lvl6pPr>
            <a:lvl7pPr marL="2743200" indent="0" algn="ctr" defTabSz="914400" rtl="0" eaLnBrk="1" latinLnBrk="0" hangingPunct="1">
              <a:lnSpc>
                <a:spcPct val="110000"/>
              </a:lnSpc>
              <a:spcBef>
                <a:spcPts val="500"/>
              </a:spcBef>
              <a:buFont typeface="+mj-lt"/>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Upcoming Consultation</a:t>
            </a:r>
          </a:p>
        </p:txBody>
      </p:sp>
      <p:graphicFrame>
        <p:nvGraphicFramePr>
          <p:cNvPr id="11" name="Table 5">
            <a:extLst>
              <a:ext uri="{FF2B5EF4-FFF2-40B4-BE49-F238E27FC236}">
                <a16:creationId xmlns:a16="http://schemas.microsoft.com/office/drawing/2014/main" id="{CDCD521B-5C9B-4CB2-925A-F0675B0C9CEC}"/>
              </a:ext>
            </a:extLst>
          </p:cNvPr>
          <p:cNvGraphicFramePr>
            <a:graphicFrameLocks/>
          </p:cNvGraphicFramePr>
          <p:nvPr>
            <p:extLst>
              <p:ext uri="{D42A27DB-BD31-4B8C-83A1-F6EECF244321}">
                <p14:modId xmlns:p14="http://schemas.microsoft.com/office/powerpoint/2010/main" val="3171545901"/>
              </p:ext>
            </p:extLst>
          </p:nvPr>
        </p:nvGraphicFramePr>
        <p:xfrm>
          <a:off x="851268" y="1778147"/>
          <a:ext cx="10286632" cy="1691640"/>
        </p:xfrm>
        <a:graphic>
          <a:graphicData uri="http://schemas.openxmlformats.org/drawingml/2006/table">
            <a:tbl>
              <a:tblPr firstRow="1" bandRow="1">
                <a:tableStyleId>{5C22544A-7EE6-4342-B048-85BDC9FD1C3A}</a:tableStyleId>
              </a:tblPr>
              <a:tblGrid>
                <a:gridCol w="1800308">
                  <a:extLst>
                    <a:ext uri="{9D8B030D-6E8A-4147-A177-3AD203B41FA5}">
                      <a16:colId xmlns:a16="http://schemas.microsoft.com/office/drawing/2014/main" val="3437995444"/>
                    </a:ext>
                  </a:extLst>
                </a:gridCol>
                <a:gridCol w="1723200">
                  <a:extLst>
                    <a:ext uri="{9D8B030D-6E8A-4147-A177-3AD203B41FA5}">
                      <a16:colId xmlns:a16="http://schemas.microsoft.com/office/drawing/2014/main" val="2799970720"/>
                    </a:ext>
                  </a:extLst>
                </a:gridCol>
                <a:gridCol w="1246095">
                  <a:extLst>
                    <a:ext uri="{9D8B030D-6E8A-4147-A177-3AD203B41FA5}">
                      <a16:colId xmlns:a16="http://schemas.microsoft.com/office/drawing/2014/main" val="202409881"/>
                    </a:ext>
                  </a:extLst>
                </a:gridCol>
                <a:gridCol w="5517029">
                  <a:extLst>
                    <a:ext uri="{9D8B030D-6E8A-4147-A177-3AD203B41FA5}">
                      <a16:colId xmlns:a16="http://schemas.microsoft.com/office/drawing/2014/main" val="2149647571"/>
                    </a:ext>
                  </a:extLst>
                </a:gridCol>
              </a:tblGrid>
              <a:tr h="370840">
                <a:tc>
                  <a:txBody>
                    <a:bodyPr/>
                    <a:lstStyle/>
                    <a:p>
                      <a:r>
                        <a:rPr lang="en-AU" sz="1600"/>
                        <a:t>Date</a:t>
                      </a:r>
                    </a:p>
                  </a:txBody>
                  <a:tcPr/>
                </a:tc>
                <a:tc>
                  <a:txBody>
                    <a:bodyPr/>
                    <a:lstStyle/>
                    <a:p>
                      <a:r>
                        <a:rPr lang="en-AU" sz="1600"/>
                        <a:t>Owner</a:t>
                      </a:r>
                    </a:p>
                  </a:txBody>
                  <a:tcPr/>
                </a:tc>
                <a:tc>
                  <a:txBody>
                    <a:bodyPr/>
                    <a:lstStyle/>
                    <a:p>
                      <a:r>
                        <a:rPr lang="en-AU" sz="1600"/>
                        <a:t>Project</a:t>
                      </a:r>
                    </a:p>
                  </a:txBody>
                  <a:tcPr/>
                </a:tc>
                <a:tc>
                  <a:txBody>
                    <a:bodyPr/>
                    <a:lstStyle/>
                    <a:p>
                      <a:r>
                        <a:rPr lang="en-AU" sz="1600"/>
                        <a:t>Topic/Procedure</a:t>
                      </a:r>
                    </a:p>
                  </a:txBody>
                  <a:tcPr/>
                </a:tc>
                <a:extLst>
                  <a:ext uri="{0D108BD9-81ED-4DB2-BD59-A6C34878D82A}">
                    <a16:rowId xmlns:a16="http://schemas.microsoft.com/office/drawing/2014/main" val="66948459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This week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AEMO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System Planning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System Restart</a:t>
                      </a:r>
                    </a:p>
                  </a:txBody>
                  <a:tcPr/>
                </a:tc>
                <a:extLst>
                  <a:ext uri="{0D108BD9-81ED-4DB2-BD59-A6C34878D82A}">
                    <a16:rowId xmlns:a16="http://schemas.microsoft.com/office/drawing/2014/main" val="40993937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Early May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AEMO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RCM</a:t>
                      </a:r>
                      <a:endParaRPr lang="en-AU" sz="16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RCM Constraint Formulation</a:t>
                      </a:r>
                    </a:p>
                  </a:txBody>
                  <a:tcPr/>
                </a:tc>
                <a:extLst>
                  <a:ext uri="{0D108BD9-81ED-4DB2-BD59-A6C34878D82A}">
                    <a16:rowId xmlns:a16="http://schemas.microsoft.com/office/drawing/2014/main" val="28975162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Mid-May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AEMO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RCM</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AU" sz="1600" b="0" i="0" u="none" strike="noStrike" kern="1200" noProof="0">
                          <a:effectLst/>
                        </a:rPr>
                        <a:t>Undertaking the LT PASA</a:t>
                      </a:r>
                    </a:p>
                  </a:txBody>
                  <a:tcPr/>
                </a:tc>
                <a:extLst>
                  <a:ext uri="{0D108BD9-81ED-4DB2-BD59-A6C34878D82A}">
                    <a16:rowId xmlns:a16="http://schemas.microsoft.com/office/drawing/2014/main" val="2101510072"/>
                  </a:ext>
                </a:extLst>
              </a:tr>
            </a:tbl>
          </a:graphicData>
        </a:graphic>
      </p:graphicFrame>
      <p:sp>
        <p:nvSpPr>
          <p:cNvPr id="7" name="Subtitle 4">
            <a:extLst>
              <a:ext uri="{FF2B5EF4-FFF2-40B4-BE49-F238E27FC236}">
                <a16:creationId xmlns:a16="http://schemas.microsoft.com/office/drawing/2014/main" id="{DCFED65C-10E9-4204-A625-E297F8530179}"/>
              </a:ext>
            </a:extLst>
          </p:cNvPr>
          <p:cNvSpPr txBox="1">
            <a:spLocks/>
          </p:cNvSpPr>
          <p:nvPr/>
        </p:nvSpPr>
        <p:spPr>
          <a:xfrm>
            <a:off x="838200" y="3606902"/>
            <a:ext cx="10502348" cy="394210"/>
          </a:xfrm>
          <a:prstGeom prst="rect">
            <a:avLst/>
          </a:prstGeom>
        </p:spPr>
        <p:txBody>
          <a:bodyPr vert="horz" lIns="91440" tIns="45720" rIns="91440" bIns="45720" rtlCol="0">
            <a:spAutoFit/>
          </a:bodyPr>
          <a:lstStyle>
            <a:lvl1pPr marL="0" indent="0" algn="l" defTabSz="914400" rtl="0" eaLnBrk="1" latinLnBrk="0" hangingPunct="1">
              <a:lnSpc>
                <a:spcPct val="120000"/>
              </a:lnSpc>
              <a:spcBef>
                <a:spcPts val="1000"/>
              </a:spcBef>
              <a:buFont typeface="Arial" panose="020B0604020202020204" pitchFamily="34" charset="0"/>
              <a:buNone/>
              <a:defRPr sz="1800" b="1" i="0" kern="1200" baseline="0">
                <a:solidFill>
                  <a:schemeClr val="accent1"/>
                </a:solidFill>
                <a:latin typeface="Arial" panose="020B0604020202020204" pitchFamily="34" charset="0"/>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b="0" i="0" kern="1200" baseline="0">
                <a:solidFill>
                  <a:schemeClr val="tx2"/>
                </a:solidFill>
                <a:latin typeface="+mj-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b="1" i="0" kern="1200" baseline="0">
                <a:solidFill>
                  <a:schemeClr val="tx1"/>
                </a:solidFill>
                <a:latin typeface="+mj-lt"/>
                <a:ea typeface="+mn-ea"/>
                <a:cs typeface="+mn-cs"/>
              </a:defRPr>
            </a:lvl3pPr>
            <a:lvl4pPr marL="1371600" indent="0" algn="ctr" defTabSz="914400" rtl="0" eaLnBrk="1" latinLnBrk="0" hangingPunct="1">
              <a:lnSpc>
                <a:spcPct val="120000"/>
              </a:lnSpc>
              <a:spcBef>
                <a:spcPts val="500"/>
              </a:spcBef>
              <a:spcAft>
                <a:spcPts val="800"/>
              </a:spcAft>
              <a:buFont typeface="Arial" panose="020B0604020202020204" pitchFamily="34" charset="0"/>
              <a:buNone/>
              <a:defRPr sz="1600" kern="1200" baseline="0">
                <a:solidFill>
                  <a:schemeClr val="tx1"/>
                </a:solidFill>
                <a:latin typeface="+mn-lt"/>
                <a:ea typeface="+mn-ea"/>
                <a:cs typeface="+mn-cs"/>
              </a:defRPr>
            </a:lvl4pPr>
            <a:lvl5pPr marL="1828800" indent="0" algn="ctr" defTabSz="914400" rtl="0" eaLnBrk="1" latinLnBrk="0" hangingPunct="1">
              <a:lnSpc>
                <a:spcPct val="110000"/>
              </a:lnSpc>
              <a:spcBef>
                <a:spcPts val="500"/>
              </a:spcBef>
              <a:buFont typeface="Arial" panose="020B0604020202020204" pitchFamily="34" charset="0"/>
              <a:buNone/>
              <a:defRPr sz="1600" kern="1200" baseline="0">
                <a:solidFill>
                  <a:schemeClr val="tx1"/>
                </a:solidFill>
                <a:latin typeface="+mn-lt"/>
                <a:ea typeface="+mn-ea"/>
                <a:cs typeface="+mn-cs"/>
              </a:defRPr>
            </a:lvl5pPr>
            <a:lvl6pPr marL="2286000" indent="0" algn="ctr" defTabSz="914400" rtl="0" eaLnBrk="1" latinLnBrk="0" hangingPunct="1">
              <a:lnSpc>
                <a:spcPct val="110000"/>
              </a:lnSpc>
              <a:spcBef>
                <a:spcPts val="500"/>
              </a:spcBef>
              <a:buFont typeface="System Font Regular"/>
              <a:buNone/>
              <a:defRPr sz="1600" kern="1200" baseline="0">
                <a:solidFill>
                  <a:schemeClr val="tx1"/>
                </a:solidFill>
                <a:latin typeface="+mn-lt"/>
                <a:ea typeface="+mn-ea"/>
                <a:cs typeface="+mn-cs"/>
              </a:defRPr>
            </a:lvl6pPr>
            <a:lvl7pPr marL="2743200" indent="0" algn="ctr" defTabSz="914400" rtl="0" eaLnBrk="1" latinLnBrk="0" hangingPunct="1">
              <a:lnSpc>
                <a:spcPct val="110000"/>
              </a:lnSpc>
              <a:spcBef>
                <a:spcPts val="500"/>
              </a:spcBef>
              <a:buFont typeface="+mj-lt"/>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AU"/>
              <a:t>Upcoming Publication</a:t>
            </a:r>
          </a:p>
        </p:txBody>
      </p:sp>
      <p:graphicFrame>
        <p:nvGraphicFramePr>
          <p:cNvPr id="9" name="Table 5">
            <a:extLst>
              <a:ext uri="{FF2B5EF4-FFF2-40B4-BE49-F238E27FC236}">
                <a16:creationId xmlns:a16="http://schemas.microsoft.com/office/drawing/2014/main" id="{07F8FAF3-9F10-4E2C-8FFD-39AB3C696C64}"/>
              </a:ext>
            </a:extLst>
          </p:cNvPr>
          <p:cNvGraphicFramePr>
            <a:graphicFrameLocks/>
          </p:cNvGraphicFramePr>
          <p:nvPr>
            <p:extLst>
              <p:ext uri="{D42A27DB-BD31-4B8C-83A1-F6EECF244321}">
                <p14:modId xmlns:p14="http://schemas.microsoft.com/office/powerpoint/2010/main" val="70484038"/>
              </p:ext>
            </p:extLst>
          </p:nvPr>
        </p:nvGraphicFramePr>
        <p:xfrm>
          <a:off x="852222" y="4101113"/>
          <a:ext cx="10285678" cy="1320800"/>
        </p:xfrm>
        <a:graphic>
          <a:graphicData uri="http://schemas.openxmlformats.org/drawingml/2006/table">
            <a:tbl>
              <a:tblPr firstRow="1" bandRow="1">
                <a:tableStyleId>{5C22544A-7EE6-4342-B048-85BDC9FD1C3A}</a:tableStyleId>
              </a:tblPr>
              <a:tblGrid>
                <a:gridCol w="1790394">
                  <a:extLst>
                    <a:ext uri="{9D8B030D-6E8A-4147-A177-3AD203B41FA5}">
                      <a16:colId xmlns:a16="http://schemas.microsoft.com/office/drawing/2014/main" val="3437995444"/>
                    </a:ext>
                  </a:extLst>
                </a:gridCol>
                <a:gridCol w="1728216">
                  <a:extLst>
                    <a:ext uri="{9D8B030D-6E8A-4147-A177-3AD203B41FA5}">
                      <a16:colId xmlns:a16="http://schemas.microsoft.com/office/drawing/2014/main" val="2799970720"/>
                    </a:ext>
                  </a:extLst>
                </a:gridCol>
                <a:gridCol w="1261872">
                  <a:extLst>
                    <a:ext uri="{9D8B030D-6E8A-4147-A177-3AD203B41FA5}">
                      <a16:colId xmlns:a16="http://schemas.microsoft.com/office/drawing/2014/main" val="202409881"/>
                    </a:ext>
                  </a:extLst>
                </a:gridCol>
                <a:gridCol w="5505196">
                  <a:extLst>
                    <a:ext uri="{9D8B030D-6E8A-4147-A177-3AD203B41FA5}">
                      <a16:colId xmlns:a16="http://schemas.microsoft.com/office/drawing/2014/main" val="2149647571"/>
                    </a:ext>
                  </a:extLst>
                </a:gridCol>
              </a:tblGrid>
              <a:tr h="370840">
                <a:tc>
                  <a:txBody>
                    <a:bodyPr/>
                    <a:lstStyle/>
                    <a:p>
                      <a:r>
                        <a:rPr lang="en-AU" sz="1600"/>
                        <a:t>Date</a:t>
                      </a:r>
                    </a:p>
                  </a:txBody>
                  <a:tcPr/>
                </a:tc>
                <a:tc>
                  <a:txBody>
                    <a:bodyPr/>
                    <a:lstStyle/>
                    <a:p>
                      <a:r>
                        <a:rPr lang="en-AU" sz="1600"/>
                        <a:t>Owner</a:t>
                      </a:r>
                    </a:p>
                  </a:txBody>
                  <a:tcPr/>
                </a:tc>
                <a:tc>
                  <a:txBody>
                    <a:bodyPr/>
                    <a:lstStyle/>
                    <a:p>
                      <a:r>
                        <a:rPr lang="en-AU" sz="1600"/>
                        <a:t>Project</a:t>
                      </a:r>
                    </a:p>
                  </a:txBody>
                  <a:tcPr/>
                </a:tc>
                <a:tc>
                  <a:txBody>
                    <a:bodyPr/>
                    <a:lstStyle/>
                    <a:p>
                      <a:r>
                        <a:rPr lang="en-AU" sz="1600"/>
                        <a:t>Procedure</a:t>
                      </a:r>
                    </a:p>
                  </a:txBody>
                  <a:tcPr/>
                </a:tc>
                <a:extLst>
                  <a:ext uri="{0D108BD9-81ED-4DB2-BD59-A6C34878D82A}">
                    <a16:rowId xmlns:a16="http://schemas.microsoft.com/office/drawing/2014/main" val="669484593"/>
                  </a:ext>
                </a:extLst>
              </a:tr>
              <a:tr h="370840">
                <a:tc>
                  <a:txBody>
                    <a:bodyPr/>
                    <a:lstStyle/>
                    <a:p>
                      <a:r>
                        <a:rPr lang="en-AU" sz="1600" kern="1200">
                          <a:solidFill>
                            <a:srgbClr val="000000"/>
                          </a:solidFill>
                          <a:effectLst/>
                          <a:latin typeface="+mn-lt"/>
                          <a:cs typeface="Times New Roman"/>
                        </a:rPr>
                        <a:t>Early May</a:t>
                      </a:r>
                    </a:p>
                  </a:txBody>
                  <a:tcPr/>
                </a:tc>
                <a:tc>
                  <a:txBody>
                    <a:bodyPr/>
                    <a:lstStyle/>
                    <a:p>
                      <a:r>
                        <a:rPr lang="en-AU" sz="1600" kern="1200">
                          <a:solidFill>
                            <a:srgbClr val="000000"/>
                          </a:solidFill>
                          <a:effectLst/>
                          <a:latin typeface="+mn-lt"/>
                          <a:cs typeface="Times New Roman"/>
                        </a:rPr>
                        <a:t>AEMO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kern="1200">
                          <a:solidFill>
                            <a:srgbClr val="000000"/>
                          </a:solidFill>
                          <a:effectLst/>
                          <a:latin typeface="+mn-lt"/>
                          <a:cs typeface="Times New Roman"/>
                        </a:rPr>
                        <a:t>Settlements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0" i="0" u="none" strike="noStrike" kern="1200" noProof="0">
                          <a:effectLst/>
                        </a:rPr>
                        <a:t>Capacity Credit Allocations (Provisional Final)</a:t>
                      </a:r>
                      <a:endParaRPr lang="en-AU" sz="1600"/>
                    </a:p>
                  </a:txBody>
                  <a:tcPr/>
                </a:tc>
                <a:extLst>
                  <a:ext uri="{0D108BD9-81ED-4DB2-BD59-A6C34878D82A}">
                    <a16:rowId xmlns:a16="http://schemas.microsoft.com/office/drawing/2014/main" val="2496534104"/>
                  </a:ext>
                </a:extLst>
              </a:tr>
              <a:tr h="370840">
                <a:tc>
                  <a:txBody>
                    <a:bodyPr/>
                    <a:lstStyle/>
                    <a:p>
                      <a:r>
                        <a:rPr lang="en-AU" sz="1600" kern="1200">
                          <a:solidFill>
                            <a:srgbClr val="000000"/>
                          </a:solidFill>
                          <a:effectLst/>
                          <a:latin typeface="+mn-lt"/>
                          <a:cs typeface="Times New Roman"/>
                        </a:rPr>
                        <a:t>1 June</a:t>
                      </a:r>
                    </a:p>
                  </a:txBody>
                  <a:tcPr/>
                </a:tc>
                <a:tc>
                  <a:txBody>
                    <a:bodyPr/>
                    <a:lstStyle/>
                    <a:p>
                      <a:r>
                        <a:rPr lang="en-AU" sz="1600" kern="1200">
                          <a:solidFill>
                            <a:srgbClr val="000000"/>
                          </a:solidFill>
                          <a:effectLst/>
                          <a:latin typeface="+mn-lt"/>
                          <a:cs typeface="Times New Roman"/>
                        </a:rPr>
                        <a:t>AEMO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a:t>System Planning</a:t>
                      </a:r>
                    </a:p>
                  </a:txBody>
                  <a:tcPr/>
                </a:tc>
                <a:tc>
                  <a:txBody>
                    <a:bodyPr/>
                    <a:lstStyle/>
                    <a:p>
                      <a:r>
                        <a:rPr lang="en-AU" sz="1600" b="0" i="0" u="none" strike="noStrike" kern="1200" noProof="0">
                          <a:effectLst/>
                        </a:rPr>
                        <a:t>System Restart</a:t>
                      </a:r>
                      <a:endParaRPr lang="en-AU" sz="1600"/>
                    </a:p>
                  </a:txBody>
                  <a:tcPr/>
                </a:tc>
                <a:extLst>
                  <a:ext uri="{0D108BD9-81ED-4DB2-BD59-A6C34878D82A}">
                    <a16:rowId xmlns:a16="http://schemas.microsoft.com/office/drawing/2014/main" val="3950868104"/>
                  </a:ext>
                </a:extLst>
              </a:tr>
            </a:tbl>
          </a:graphicData>
        </a:graphic>
      </p:graphicFrame>
    </p:spTree>
    <p:custDataLst>
      <p:tags r:id="rId1"/>
    </p:custDataLst>
    <p:extLst>
      <p:ext uri="{BB962C8B-B14F-4D97-AF65-F5344CB8AC3E}">
        <p14:creationId xmlns:p14="http://schemas.microsoft.com/office/powerpoint/2010/main" val="25221941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OFFICE THEME" val="L49WIEpG"/>
  <p:tag name="ARTICULATE_PROJECT_OPEN" val="0"/>
  <p:tag name="ARTICULATE_SLIDE_COUNT" val="23"/>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2">
      <a:dk1>
        <a:srgbClr val="373636"/>
      </a:dk1>
      <a:lt1>
        <a:srgbClr val="FFFFFF"/>
      </a:lt1>
      <a:dk2>
        <a:srgbClr val="003763"/>
      </a:dk2>
      <a:lt2>
        <a:srgbClr val="CACACA"/>
      </a:lt2>
      <a:accent1>
        <a:srgbClr val="0092C8"/>
      </a:accent1>
      <a:accent2>
        <a:srgbClr val="00A79F"/>
      </a:accent2>
      <a:accent3>
        <a:srgbClr val="7167A3"/>
      </a:accent3>
      <a:accent4>
        <a:srgbClr val="E0D300"/>
      </a:accent4>
      <a:accent5>
        <a:srgbClr val="FD8800"/>
      </a:accent5>
      <a:accent6>
        <a:srgbClr val="E03F28"/>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EPWA Template.potx" id="{4CC710E8-BE59-4A74-99AC-02CCC2A058C0}" vid="{8585C2A4-BF87-4505-B63D-EE86DEAA11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E7D1E205BFB644BBCC8E4195270FD3E" ma:contentTypeVersion="2" ma:contentTypeDescription="Create a new document." ma:contentTypeScope="" ma:versionID="86589b54a39523007c38c4be8220192c">
  <xsd:schema xmlns:xsd="http://www.w3.org/2001/XMLSchema" xmlns:xs="http://www.w3.org/2001/XMLSchema" xmlns:p="http://schemas.microsoft.com/office/2006/metadata/properties" xmlns:ns2="d0053c54-b3e3-4740-aedc-88d5127ed2c7" targetNamespace="http://schemas.microsoft.com/office/2006/metadata/properties" ma:root="true" ma:fieldsID="6dbb13052b2e6f139457ec9c4d0089bf" ns2:_="">
    <xsd:import namespace="d0053c54-b3e3-4740-aedc-88d5127ed2c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53c54-b3e3-4740-aedc-88d5127ed2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34903A-D77B-4ECB-AAC1-3AE276556592}">
  <ds:schemaRefs>
    <ds:schemaRef ds:uri="http://schemas.microsoft.com/sharepoint/v3/contenttype/forms"/>
  </ds:schemaRefs>
</ds:datastoreItem>
</file>

<file path=customXml/itemProps2.xml><?xml version="1.0" encoding="utf-8"?>
<ds:datastoreItem xmlns:ds="http://schemas.openxmlformats.org/officeDocument/2006/customXml" ds:itemID="{64B8992A-D1D7-4BEB-89C0-C590597AA8E7}">
  <ds:schemaRefs>
    <ds:schemaRef ds:uri="ae967e83-de13-40e0-a995-6066b04f8f46"/>
    <ds:schemaRef ds:uri="d88610b0-8d9a-4cd9-a71d-21dd452717d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E15F76B-F1B6-42DF-9734-285FE10C69F9}"/>
</file>

<file path=docProps/app.xml><?xml version="1.0" encoding="utf-8"?>
<Properties xmlns="http://schemas.openxmlformats.org/officeDocument/2006/extended-properties" xmlns:vt="http://schemas.openxmlformats.org/officeDocument/2006/docPropsVTypes">
  <Template>New EPWA Template</Template>
  <Application>Microsoft Office PowerPoint</Application>
  <PresentationFormat>Widescreen</PresentationFormat>
  <Slides>14</Slides>
  <Notes>1</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WEM Reform Implementation Group (WRIG) </vt:lpstr>
      <vt:lpstr>Housekeeping </vt:lpstr>
      <vt:lpstr>Agenda</vt:lpstr>
      <vt:lpstr>Joint Industry Plan Updates</vt:lpstr>
      <vt:lpstr>PowerPoint Presentation</vt:lpstr>
      <vt:lpstr>Amending Rules – Tranche 5 and Tranche 6</vt:lpstr>
      <vt:lpstr>WEM Procedures</vt:lpstr>
      <vt:lpstr>WEM Procedures</vt:lpstr>
      <vt:lpstr>WEM Procedures</vt:lpstr>
      <vt:lpstr>System Restart – Guidance for Participants</vt:lpstr>
      <vt:lpstr>Market Participant obligations during a system black event</vt:lpstr>
      <vt:lpstr>Next Steps </vt:lpstr>
      <vt:lpstr>Next Steps </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WEM Reform Implementation Group (WRIG)</dc:title>
  <dc:creator>Mike Reid</dc:creator>
  <cp:revision>9</cp:revision>
  <cp:lastPrinted>2021-07-30T01:12:52Z</cp:lastPrinted>
  <dcterms:created xsi:type="dcterms:W3CDTF">2021-06-22T09:11:55Z</dcterms:created>
  <dcterms:modified xsi:type="dcterms:W3CDTF">2022-04-28T09:24:21Z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0x0101001E7D1E205BFB644BBCC8E4195270FD3E</vt:lpwstr>
  </property>
  <property fmtid="{D5CDD505-2E9C-101B-9397-08002B2CF9AE}" pid="3" name="ArticulateGUID">
    <vt:lpwstr>3695265F-ADD1-4889-AA3D-51D6661AE3EA</vt:lpwstr>
  </property>
  <property fmtid="{D5CDD505-2E9C-101B-9397-08002B2CF9AE}" pid="4" name="ArticulatePath">
    <vt:lpwstr>https://treasurywa.sharepoint.com/sites/WEMReform/Shared Documents/WRIG/Presentations/WRIG Meeting 15 (29 July)/WRIG Slides - #15 - 29.07.21 - DRAFT</vt:lpwstr>
  </property>
</Properties>
</file>