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6"/>
  </p:notesMasterIdLst>
  <p:sldIdLst>
    <p:sldId id="28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Smith" initials="AS" lastIdx="4" clrIdx="0">
    <p:extLst>
      <p:ext uri="{19B8F6BF-5375-455C-9EA6-DF929625EA0E}">
        <p15:presenceInfo xmlns:p15="http://schemas.microsoft.com/office/powerpoint/2012/main" userId="S::Andrew.Smith@aemo.com.au::24ff84ad-d9ae-4f2e-9f08-c7956f710b72" providerId="AD"/>
      </p:ext>
    </p:extLst>
  </p:cmAuthor>
  <p:cmAuthor id="2" name="Mariusz Kovler" initials="MK" lastIdx="1" clrIdx="1">
    <p:extLst>
      <p:ext uri="{19B8F6BF-5375-455C-9EA6-DF929625EA0E}">
        <p15:presenceInfo xmlns:p15="http://schemas.microsoft.com/office/powerpoint/2012/main" userId="Mariusz Kovler" providerId="None"/>
      </p:ext>
    </p:extLst>
  </p:cmAuthor>
  <p:cmAuthor id="3" name="Mike Reid" initials="MR" lastIdx="8" clrIdx="2">
    <p:extLst>
      <p:ext uri="{19B8F6BF-5375-455C-9EA6-DF929625EA0E}">
        <p15:presenceInfo xmlns:p15="http://schemas.microsoft.com/office/powerpoint/2012/main" userId="S::Mike.Reid@aemo.com.au::e1698ce8-69b5-4f8f-9daa-2eaec1f8ef38" providerId="AD"/>
      </p:ext>
    </p:extLst>
  </p:cmAuthor>
  <p:cmAuthor id="4" name="Mark Katsikandarakis" initials="MK" lastIdx="6" clrIdx="3">
    <p:extLst>
      <p:ext uri="{19B8F6BF-5375-455C-9EA6-DF929625EA0E}">
        <p15:presenceInfo xmlns:p15="http://schemas.microsoft.com/office/powerpoint/2012/main" userId="S::mark.katsikandarakis@aemo.com.au::690b35ef-e9ea-490f-b81e-e91233c6f2b1" providerId="AD"/>
      </p:ext>
    </p:extLst>
  </p:cmAuthor>
  <p:cmAuthor id="5" name="Veronique Stone" initials="VS" lastIdx="1" clrIdx="4">
    <p:extLst>
      <p:ext uri="{19B8F6BF-5375-455C-9EA6-DF929625EA0E}">
        <p15:presenceInfo xmlns:p15="http://schemas.microsoft.com/office/powerpoint/2012/main" userId="S::veronique.stone@aemo.com.au::a571c052-da6b-4236-ae81-72b2d94c28d1" providerId="AD"/>
      </p:ext>
    </p:extLst>
  </p:cmAuthor>
  <p:cmAuthor id="6" name="Nicki Eastman" initials="NE" lastIdx="1" clrIdx="5">
    <p:extLst>
      <p:ext uri="{19B8F6BF-5375-455C-9EA6-DF929625EA0E}">
        <p15:presenceInfo xmlns:p15="http://schemas.microsoft.com/office/powerpoint/2012/main" userId="S::nicki.eastman@aemo.com.au::8f5badca-6c5b-44db-9cfe-0fb04385c9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FC9"/>
    <a:srgbClr val="7C7FAB"/>
    <a:srgbClr val="E56A54"/>
    <a:srgbClr val="FDD26E"/>
    <a:srgbClr val="A4DBE8"/>
    <a:srgbClr val="E3E8F0"/>
    <a:srgbClr val="606EB2"/>
    <a:srgbClr val="E3E48D"/>
    <a:srgbClr val="94795D"/>
    <a:srgbClr val="373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FF5EEC-CA4B-4AE5-B110-639DF16908B9}" v="1" dt="2022-04-27T05:28:38.462"/>
    <p1510:client id="{A0DDEE73-AE89-4796-8A16-11A1B6BB4F9A}" v="1" dt="2022-04-27T06:21:02.406"/>
    <p1510:client id="{DE7D3B39-B06F-43A7-BFAE-4985418AA43A}" v="1" dt="2022-04-27T06:08:01.7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Reid" userId="e1698ce8-69b5-4f8f-9daa-2eaec1f8ef38" providerId="ADAL" clId="{03132755-B37B-4E69-A33D-24AF5406F40E}"/>
    <pc:docChg chg="undo custSel modSld">
      <pc:chgData name="Mike Reid" userId="e1698ce8-69b5-4f8f-9daa-2eaec1f8ef38" providerId="ADAL" clId="{03132755-B37B-4E69-A33D-24AF5406F40E}" dt="2022-03-14T14:42:05.359" v="866" actId="20577"/>
      <pc:docMkLst>
        <pc:docMk/>
      </pc:docMkLst>
      <pc:sldChg chg="modSp mod addCm modCm">
        <pc:chgData name="Mike Reid" userId="e1698ce8-69b5-4f8f-9daa-2eaec1f8ef38" providerId="ADAL" clId="{03132755-B37B-4E69-A33D-24AF5406F40E}" dt="2022-03-14T14:42:05.359" v="866" actId="20577"/>
        <pc:sldMkLst>
          <pc:docMk/>
          <pc:sldMk cId="1130501321" sldId="286"/>
        </pc:sldMkLst>
        <pc:spChg chg="mod">
          <ac:chgData name="Mike Reid" userId="e1698ce8-69b5-4f8f-9daa-2eaec1f8ef38" providerId="ADAL" clId="{03132755-B37B-4E69-A33D-24AF5406F40E}" dt="2022-03-14T14:41:48.322" v="865" actId="13926"/>
          <ac:spMkLst>
            <pc:docMk/>
            <pc:sldMk cId="1130501321" sldId="286"/>
            <ac:spMk id="5" creationId="{DDDAE7E6-0B38-471C-B22D-7DD242917B77}"/>
          </ac:spMkLst>
        </pc:spChg>
        <pc:spChg chg="mod">
          <ac:chgData name="Mike Reid" userId="e1698ce8-69b5-4f8f-9daa-2eaec1f8ef38" providerId="ADAL" clId="{03132755-B37B-4E69-A33D-24AF5406F40E}" dt="2022-03-14T14:42:05.359" v="866" actId="20577"/>
          <ac:spMkLst>
            <pc:docMk/>
            <pc:sldMk cId="1130501321" sldId="286"/>
            <ac:spMk id="11" creationId="{678722F8-E4D9-426C-ACA0-03378502D7DA}"/>
          </ac:spMkLst>
        </pc:spChg>
      </pc:sldChg>
    </pc:docChg>
  </pc:docChgLst>
  <pc:docChgLst>
    <pc:chgData name="Mark Katsikandarakis" userId="690b35ef-e9ea-490f-b81e-e91233c6f2b1" providerId="ADAL" clId="{289D66AA-EDE3-4B1C-8779-9E9EA06F4959}"/>
    <pc:docChg chg="undo custSel modSld">
      <pc:chgData name="Mark Katsikandarakis" userId="690b35ef-e9ea-490f-b81e-e91233c6f2b1" providerId="ADAL" clId="{289D66AA-EDE3-4B1C-8779-9E9EA06F4959}" dt="2022-03-14T06:48:52.980" v="439" actId="20577"/>
      <pc:docMkLst>
        <pc:docMk/>
      </pc:docMkLst>
      <pc:sldChg chg="addSp delSp modSp mod">
        <pc:chgData name="Mark Katsikandarakis" userId="690b35ef-e9ea-490f-b81e-e91233c6f2b1" providerId="ADAL" clId="{289D66AA-EDE3-4B1C-8779-9E9EA06F4959}" dt="2022-03-14T06:48:52.980" v="439" actId="20577"/>
        <pc:sldMkLst>
          <pc:docMk/>
          <pc:sldMk cId="1130501321" sldId="286"/>
        </pc:sldMkLst>
        <pc:spChg chg="mod">
          <ac:chgData name="Mark Katsikandarakis" userId="690b35ef-e9ea-490f-b81e-e91233c6f2b1" providerId="ADAL" clId="{289D66AA-EDE3-4B1C-8779-9E9EA06F4959}" dt="2022-03-14T06:45:58.813" v="422" actId="1076"/>
          <ac:spMkLst>
            <pc:docMk/>
            <pc:sldMk cId="1130501321" sldId="286"/>
            <ac:spMk id="2" creationId="{15E0B1B0-D608-468C-94F5-8E463DEF3610}"/>
          </ac:spMkLst>
        </pc:spChg>
        <pc:spChg chg="del mod">
          <ac:chgData name="Mark Katsikandarakis" userId="690b35ef-e9ea-490f-b81e-e91233c6f2b1" providerId="ADAL" clId="{289D66AA-EDE3-4B1C-8779-9E9EA06F4959}" dt="2022-03-14T06:30:57.877" v="120" actId="478"/>
          <ac:spMkLst>
            <pc:docMk/>
            <pc:sldMk cId="1130501321" sldId="286"/>
            <ac:spMk id="3" creationId="{CD2D84F8-386F-461F-9094-D5D96CECFB50}"/>
          </ac:spMkLst>
        </pc:spChg>
        <pc:spChg chg="del mod">
          <ac:chgData name="Mark Katsikandarakis" userId="690b35ef-e9ea-490f-b81e-e91233c6f2b1" providerId="ADAL" clId="{289D66AA-EDE3-4B1C-8779-9E9EA06F4959}" dt="2022-03-14T06:29:21.351" v="91" actId="478"/>
          <ac:spMkLst>
            <pc:docMk/>
            <pc:sldMk cId="1130501321" sldId="286"/>
            <ac:spMk id="4" creationId="{CA416741-7FC9-4360-8557-C738D43C9621}"/>
          </ac:spMkLst>
        </pc:spChg>
        <pc:spChg chg="mod">
          <ac:chgData name="Mark Katsikandarakis" userId="690b35ef-e9ea-490f-b81e-e91233c6f2b1" providerId="ADAL" clId="{289D66AA-EDE3-4B1C-8779-9E9EA06F4959}" dt="2022-03-14T06:36:26.569" v="225" actId="14100"/>
          <ac:spMkLst>
            <pc:docMk/>
            <pc:sldMk cId="1130501321" sldId="286"/>
            <ac:spMk id="5" creationId="{DDDAE7E6-0B38-471C-B22D-7DD242917B77}"/>
          </ac:spMkLst>
        </pc:spChg>
        <pc:spChg chg="del mod">
          <ac:chgData name="Mark Katsikandarakis" userId="690b35ef-e9ea-490f-b81e-e91233c6f2b1" providerId="ADAL" clId="{289D66AA-EDE3-4B1C-8779-9E9EA06F4959}" dt="2022-03-14T06:30:14.535" v="110" actId="478"/>
          <ac:spMkLst>
            <pc:docMk/>
            <pc:sldMk cId="1130501321" sldId="286"/>
            <ac:spMk id="8" creationId="{A4F4E129-F7CE-4CC3-8700-7A7E18443E25}"/>
          </ac:spMkLst>
        </pc:spChg>
        <pc:spChg chg="mod">
          <ac:chgData name="Mark Katsikandarakis" userId="690b35ef-e9ea-490f-b81e-e91233c6f2b1" providerId="ADAL" clId="{289D66AA-EDE3-4B1C-8779-9E9EA06F4959}" dt="2022-03-14T06:36:26.569" v="225" actId="14100"/>
          <ac:spMkLst>
            <pc:docMk/>
            <pc:sldMk cId="1130501321" sldId="286"/>
            <ac:spMk id="10" creationId="{1E4BD45F-8714-4CA5-9BE3-D64C79D20C9F}"/>
          </ac:spMkLst>
        </pc:spChg>
        <pc:spChg chg="mod">
          <ac:chgData name="Mark Katsikandarakis" userId="690b35ef-e9ea-490f-b81e-e91233c6f2b1" providerId="ADAL" clId="{289D66AA-EDE3-4B1C-8779-9E9EA06F4959}" dt="2022-03-14T06:36:36.681" v="232" actId="14100"/>
          <ac:spMkLst>
            <pc:docMk/>
            <pc:sldMk cId="1130501321" sldId="286"/>
            <ac:spMk id="11" creationId="{678722F8-E4D9-426C-ACA0-03378502D7DA}"/>
          </ac:spMkLst>
        </pc:spChg>
        <pc:spChg chg="mod">
          <ac:chgData name="Mark Katsikandarakis" userId="690b35ef-e9ea-490f-b81e-e91233c6f2b1" providerId="ADAL" clId="{289D66AA-EDE3-4B1C-8779-9E9EA06F4959}" dt="2022-03-14T06:36:36.681" v="232" actId="14100"/>
          <ac:spMkLst>
            <pc:docMk/>
            <pc:sldMk cId="1130501321" sldId="286"/>
            <ac:spMk id="12" creationId="{4C6916A3-FB2C-4990-B7B0-F9F72FAC6AFE}"/>
          </ac:spMkLst>
        </pc:spChg>
        <pc:spChg chg="mod">
          <ac:chgData name="Mark Katsikandarakis" userId="690b35ef-e9ea-490f-b81e-e91233c6f2b1" providerId="ADAL" clId="{289D66AA-EDE3-4B1C-8779-9E9EA06F4959}" dt="2022-03-14T06:35:37.894" v="215" actId="3064"/>
          <ac:spMkLst>
            <pc:docMk/>
            <pc:sldMk cId="1130501321" sldId="286"/>
            <ac:spMk id="13" creationId="{395A9D38-820B-4375-9D8B-17B5963FC8A2}"/>
          </ac:spMkLst>
        </pc:spChg>
        <pc:spChg chg="mod">
          <ac:chgData name="Mark Katsikandarakis" userId="690b35ef-e9ea-490f-b81e-e91233c6f2b1" providerId="ADAL" clId="{289D66AA-EDE3-4B1C-8779-9E9EA06F4959}" dt="2022-03-14T06:31:40.559" v="133" actId="164"/>
          <ac:spMkLst>
            <pc:docMk/>
            <pc:sldMk cId="1130501321" sldId="286"/>
            <ac:spMk id="14" creationId="{B5CCD4E5-B841-455B-8B6F-35DA4E92F883}"/>
          </ac:spMkLst>
        </pc:spChg>
        <pc:spChg chg="del mod">
          <ac:chgData name="Mark Katsikandarakis" userId="690b35ef-e9ea-490f-b81e-e91233c6f2b1" providerId="ADAL" clId="{289D66AA-EDE3-4B1C-8779-9E9EA06F4959}" dt="2022-03-14T06:34:17.149" v="191" actId="478"/>
          <ac:spMkLst>
            <pc:docMk/>
            <pc:sldMk cId="1130501321" sldId="286"/>
            <ac:spMk id="15" creationId="{405ADDE1-9F5D-4DC6-913B-7DC304039368}"/>
          </ac:spMkLst>
        </pc:spChg>
        <pc:spChg chg="del mod">
          <ac:chgData name="Mark Katsikandarakis" userId="690b35ef-e9ea-490f-b81e-e91233c6f2b1" providerId="ADAL" clId="{289D66AA-EDE3-4B1C-8779-9E9EA06F4959}" dt="2022-03-14T06:34:14.580" v="190" actId="478"/>
          <ac:spMkLst>
            <pc:docMk/>
            <pc:sldMk cId="1130501321" sldId="286"/>
            <ac:spMk id="16" creationId="{29555B1E-221E-42DB-B50B-9B8711778259}"/>
          </ac:spMkLst>
        </pc:spChg>
        <pc:spChg chg="del mod">
          <ac:chgData name="Mark Katsikandarakis" userId="690b35ef-e9ea-490f-b81e-e91233c6f2b1" providerId="ADAL" clId="{289D66AA-EDE3-4B1C-8779-9E9EA06F4959}" dt="2022-03-14T06:34:14.580" v="190" actId="478"/>
          <ac:spMkLst>
            <pc:docMk/>
            <pc:sldMk cId="1130501321" sldId="286"/>
            <ac:spMk id="17" creationId="{41A4F904-6562-452F-9B1C-7A756790EEEA}"/>
          </ac:spMkLst>
        </pc:spChg>
        <pc:spChg chg="add del">
          <ac:chgData name="Mark Katsikandarakis" userId="690b35ef-e9ea-490f-b81e-e91233c6f2b1" providerId="ADAL" clId="{289D66AA-EDE3-4B1C-8779-9E9EA06F4959}" dt="2022-03-14T06:29:32.782" v="95" actId="22"/>
          <ac:spMkLst>
            <pc:docMk/>
            <pc:sldMk cId="1130501321" sldId="286"/>
            <ac:spMk id="18" creationId="{B93A3D9D-94D0-4BC2-B622-0F44084F992F}"/>
          </ac:spMkLst>
        </pc:spChg>
        <pc:spChg chg="mod">
          <ac:chgData name="Mark Katsikandarakis" userId="690b35ef-e9ea-490f-b81e-e91233c6f2b1" providerId="ADAL" clId="{289D66AA-EDE3-4B1C-8779-9E9EA06F4959}" dt="2022-03-14T06:31:55.703" v="137" actId="14100"/>
          <ac:spMkLst>
            <pc:docMk/>
            <pc:sldMk cId="1130501321" sldId="286"/>
            <ac:spMk id="22" creationId="{063DBDEA-ACE4-422C-8FCA-D4CE868E1F38}"/>
          </ac:spMkLst>
        </pc:spChg>
        <pc:spChg chg="mod">
          <ac:chgData name="Mark Katsikandarakis" userId="690b35ef-e9ea-490f-b81e-e91233c6f2b1" providerId="ADAL" clId="{289D66AA-EDE3-4B1C-8779-9E9EA06F4959}" dt="2022-03-14T06:31:44.390" v="134"/>
          <ac:spMkLst>
            <pc:docMk/>
            <pc:sldMk cId="1130501321" sldId="286"/>
            <ac:spMk id="23" creationId="{B16AC870-48E6-4CE0-9317-6600EB33600B}"/>
          </ac:spMkLst>
        </pc:spChg>
        <pc:spChg chg="mod">
          <ac:chgData name="Mark Katsikandarakis" userId="690b35ef-e9ea-490f-b81e-e91233c6f2b1" providerId="ADAL" clId="{289D66AA-EDE3-4B1C-8779-9E9EA06F4959}" dt="2022-03-14T06:40:25.130" v="377" actId="14100"/>
          <ac:spMkLst>
            <pc:docMk/>
            <pc:sldMk cId="1130501321" sldId="286"/>
            <ac:spMk id="25" creationId="{E56286E9-AC85-4CC6-8A72-71C61AE1961C}"/>
          </ac:spMkLst>
        </pc:spChg>
        <pc:spChg chg="mod">
          <ac:chgData name="Mark Katsikandarakis" userId="690b35ef-e9ea-490f-b81e-e91233c6f2b1" providerId="ADAL" clId="{289D66AA-EDE3-4B1C-8779-9E9EA06F4959}" dt="2022-03-14T06:32:51.373" v="172" actId="20577"/>
          <ac:spMkLst>
            <pc:docMk/>
            <pc:sldMk cId="1130501321" sldId="286"/>
            <ac:spMk id="26" creationId="{8F8E9F5D-21DE-41D3-AB79-389CACDD396B}"/>
          </ac:spMkLst>
        </pc:spChg>
        <pc:spChg chg="add del mod">
          <ac:chgData name="Mark Katsikandarakis" userId="690b35ef-e9ea-490f-b81e-e91233c6f2b1" providerId="ADAL" clId="{289D66AA-EDE3-4B1C-8779-9E9EA06F4959}" dt="2022-03-14T06:47:35.660" v="429" actId="1036"/>
          <ac:spMkLst>
            <pc:docMk/>
            <pc:sldMk cId="1130501321" sldId="286"/>
            <ac:spMk id="27" creationId="{E11A568D-22ED-4A94-A5EE-2E754EAEA757}"/>
          </ac:spMkLst>
        </pc:spChg>
        <pc:spChg chg="add mod">
          <ac:chgData name="Mark Katsikandarakis" userId="690b35ef-e9ea-490f-b81e-e91233c6f2b1" providerId="ADAL" clId="{289D66AA-EDE3-4B1C-8779-9E9EA06F4959}" dt="2022-03-14T06:48:49.358" v="434" actId="20577"/>
          <ac:spMkLst>
            <pc:docMk/>
            <pc:sldMk cId="1130501321" sldId="286"/>
            <ac:spMk id="29" creationId="{669B60B0-7F07-45B1-AD3F-3DAF3C4A5AF5}"/>
          </ac:spMkLst>
        </pc:spChg>
        <pc:spChg chg="add mod">
          <ac:chgData name="Mark Katsikandarakis" userId="690b35ef-e9ea-490f-b81e-e91233c6f2b1" providerId="ADAL" clId="{289D66AA-EDE3-4B1C-8779-9E9EA06F4959}" dt="2022-03-14T06:47:35.660" v="429" actId="1036"/>
          <ac:spMkLst>
            <pc:docMk/>
            <pc:sldMk cId="1130501321" sldId="286"/>
            <ac:spMk id="30" creationId="{A0748D7B-22A2-49B0-8250-CBCED4647F12}"/>
          </ac:spMkLst>
        </pc:spChg>
        <pc:spChg chg="add mod">
          <ac:chgData name="Mark Katsikandarakis" userId="690b35ef-e9ea-490f-b81e-e91233c6f2b1" providerId="ADAL" clId="{289D66AA-EDE3-4B1C-8779-9E9EA06F4959}" dt="2022-03-14T06:48:52.980" v="439" actId="20577"/>
          <ac:spMkLst>
            <pc:docMk/>
            <pc:sldMk cId="1130501321" sldId="286"/>
            <ac:spMk id="31" creationId="{2CA2FF22-215A-4627-A465-C832542D23D0}"/>
          </ac:spMkLst>
        </pc:spChg>
        <pc:grpChg chg="add mod">
          <ac:chgData name="Mark Katsikandarakis" userId="690b35ef-e9ea-490f-b81e-e91233c6f2b1" providerId="ADAL" clId="{289D66AA-EDE3-4B1C-8779-9E9EA06F4959}" dt="2022-03-14T06:44:39.576" v="421" actId="554"/>
          <ac:grpSpMkLst>
            <pc:docMk/>
            <pc:sldMk cId="1130501321" sldId="286"/>
            <ac:grpSpMk id="9" creationId="{017FD3F5-53B8-4594-BF6B-79780C394724}"/>
          </ac:grpSpMkLst>
        </pc:grpChg>
        <pc:grpChg chg="add mod">
          <ac:chgData name="Mark Katsikandarakis" userId="690b35ef-e9ea-490f-b81e-e91233c6f2b1" providerId="ADAL" clId="{289D66AA-EDE3-4B1C-8779-9E9EA06F4959}" dt="2022-03-14T06:44:39.576" v="421" actId="554"/>
          <ac:grpSpMkLst>
            <pc:docMk/>
            <pc:sldMk cId="1130501321" sldId="286"/>
            <ac:grpSpMk id="19" creationId="{7E3A4ED9-297E-418C-BF0E-1C75FACD39A0}"/>
          </ac:grpSpMkLst>
        </pc:grpChg>
        <pc:grpChg chg="add mod">
          <ac:chgData name="Mark Katsikandarakis" userId="690b35ef-e9ea-490f-b81e-e91233c6f2b1" providerId="ADAL" clId="{289D66AA-EDE3-4B1C-8779-9E9EA06F4959}" dt="2022-03-14T06:40:29.423" v="385" actId="1036"/>
          <ac:grpSpMkLst>
            <pc:docMk/>
            <pc:sldMk cId="1130501321" sldId="286"/>
            <ac:grpSpMk id="20" creationId="{FBA1599C-2365-43F6-AF0F-464D4EA7BE54}"/>
          </ac:grpSpMkLst>
        </pc:grpChg>
        <pc:grpChg chg="add del mod">
          <ac:chgData name="Mark Katsikandarakis" userId="690b35ef-e9ea-490f-b81e-e91233c6f2b1" providerId="ADAL" clId="{289D66AA-EDE3-4B1C-8779-9E9EA06F4959}" dt="2022-03-14T06:32:05.219" v="138" actId="478"/>
          <ac:grpSpMkLst>
            <pc:docMk/>
            <pc:sldMk cId="1130501321" sldId="286"/>
            <ac:grpSpMk id="21" creationId="{4C166BAB-756E-44D7-BB20-93FF1B0127DE}"/>
          </ac:grpSpMkLst>
        </pc:grpChg>
        <pc:grpChg chg="add mod">
          <ac:chgData name="Mark Katsikandarakis" userId="690b35ef-e9ea-490f-b81e-e91233c6f2b1" providerId="ADAL" clId="{289D66AA-EDE3-4B1C-8779-9E9EA06F4959}" dt="2022-03-14T06:40:29.423" v="385" actId="1036"/>
          <ac:grpSpMkLst>
            <pc:docMk/>
            <pc:sldMk cId="1130501321" sldId="286"/>
            <ac:grpSpMk id="24" creationId="{CFBBBB88-BFCE-4E03-B518-F2018BE3F45C}"/>
          </ac:grpSpMkLst>
        </pc:grpChg>
        <pc:graphicFrameChg chg="add del mod modGraphic">
          <ac:chgData name="Mark Katsikandarakis" userId="690b35ef-e9ea-490f-b81e-e91233c6f2b1" providerId="ADAL" clId="{289D66AA-EDE3-4B1C-8779-9E9EA06F4959}" dt="2022-03-14T06:38:04.021" v="313" actId="3680"/>
          <ac:graphicFrameMkLst>
            <pc:docMk/>
            <pc:sldMk cId="1130501321" sldId="286"/>
            <ac:graphicFrameMk id="28" creationId="{B10D1227-335A-4604-9D4B-B826F6889572}"/>
          </ac:graphicFrameMkLst>
        </pc:graphicFrameChg>
      </pc:sldChg>
    </pc:docChg>
  </pc:docChgLst>
  <pc:docChgLst>
    <pc:chgData name="Veronique Stone" userId="S::veronique.stone@aemo.com.au::a571c052-da6b-4236-ae81-72b2d94c28d1" providerId="AD" clId="Web-{C2175C20-8075-63CF-06D6-8ED9476A5AF4}"/>
    <pc:docChg chg="">
      <pc:chgData name="Veronique Stone" userId="S::veronique.stone@aemo.com.au::a571c052-da6b-4236-ae81-72b2d94c28d1" providerId="AD" clId="Web-{C2175C20-8075-63CF-06D6-8ED9476A5AF4}" dt="2022-04-12T09:18:55.144" v="0"/>
      <pc:docMkLst>
        <pc:docMk/>
      </pc:docMkLst>
      <pc:sldChg chg="addCm">
        <pc:chgData name="Veronique Stone" userId="S::veronique.stone@aemo.com.au::a571c052-da6b-4236-ae81-72b2d94c28d1" providerId="AD" clId="Web-{C2175C20-8075-63CF-06D6-8ED9476A5AF4}" dt="2022-04-12T09:18:55.144" v="0"/>
        <pc:sldMkLst>
          <pc:docMk/>
          <pc:sldMk cId="1130501321" sldId="286"/>
        </pc:sldMkLst>
      </pc:sldChg>
    </pc:docChg>
  </pc:docChgLst>
  <pc:docChgLst>
    <pc:chgData name="Andrew Smith" userId="24ff84ad-d9ae-4f2e-9f08-c7956f710b72" providerId="ADAL" clId="{EE9FA52E-B4C9-4546-89BA-E17ED15D24A0}"/>
    <pc:docChg chg="custSel modSld">
      <pc:chgData name="Andrew Smith" userId="24ff84ad-d9ae-4f2e-9f08-c7956f710b72" providerId="ADAL" clId="{EE9FA52E-B4C9-4546-89BA-E17ED15D24A0}" dt="2022-04-26T01:35:23.494" v="316" actId="20577"/>
      <pc:docMkLst>
        <pc:docMk/>
      </pc:docMkLst>
      <pc:sldChg chg="modSp mod addCm modCm">
        <pc:chgData name="Andrew Smith" userId="24ff84ad-d9ae-4f2e-9f08-c7956f710b72" providerId="ADAL" clId="{EE9FA52E-B4C9-4546-89BA-E17ED15D24A0}" dt="2022-04-26T01:35:23.494" v="316" actId="20577"/>
        <pc:sldMkLst>
          <pc:docMk/>
          <pc:sldMk cId="1130501321" sldId="286"/>
        </pc:sldMkLst>
        <pc:spChg chg="mod">
          <ac:chgData name="Andrew Smith" userId="24ff84ad-d9ae-4f2e-9f08-c7956f710b72" providerId="ADAL" clId="{EE9FA52E-B4C9-4546-89BA-E17ED15D24A0}" dt="2022-04-26T01:35:04.348" v="305" actId="20577"/>
          <ac:spMkLst>
            <pc:docMk/>
            <pc:sldMk cId="1130501321" sldId="286"/>
            <ac:spMk id="5" creationId="{DDDAE7E6-0B38-471C-B22D-7DD242917B77}"/>
          </ac:spMkLst>
        </pc:spChg>
        <pc:spChg chg="mod">
          <ac:chgData name="Andrew Smith" userId="24ff84ad-d9ae-4f2e-9f08-c7956f710b72" providerId="ADAL" clId="{EE9FA52E-B4C9-4546-89BA-E17ED15D24A0}" dt="2022-04-26T01:33:31.961" v="226" actId="20577"/>
          <ac:spMkLst>
            <pc:docMk/>
            <pc:sldMk cId="1130501321" sldId="286"/>
            <ac:spMk id="11" creationId="{678722F8-E4D9-426C-ACA0-03378502D7DA}"/>
          </ac:spMkLst>
        </pc:spChg>
        <pc:spChg chg="mod">
          <ac:chgData name="Andrew Smith" userId="24ff84ad-d9ae-4f2e-9f08-c7956f710b72" providerId="ADAL" clId="{EE9FA52E-B4C9-4546-89BA-E17ED15D24A0}" dt="2022-04-26T01:35:23.494" v="316" actId="20577"/>
          <ac:spMkLst>
            <pc:docMk/>
            <pc:sldMk cId="1130501321" sldId="286"/>
            <ac:spMk id="13" creationId="{395A9D38-820B-4375-9D8B-17B5963FC8A2}"/>
          </ac:spMkLst>
        </pc:spChg>
        <pc:spChg chg="mod">
          <ac:chgData name="Andrew Smith" userId="24ff84ad-d9ae-4f2e-9f08-c7956f710b72" providerId="ADAL" clId="{EE9FA52E-B4C9-4546-89BA-E17ED15D24A0}" dt="2022-04-26T01:26:43.953" v="74" actId="6549"/>
          <ac:spMkLst>
            <pc:docMk/>
            <pc:sldMk cId="1130501321" sldId="286"/>
            <ac:spMk id="31" creationId="{2CA2FF22-215A-4627-A465-C832542D23D0}"/>
          </ac:spMkLst>
        </pc:spChg>
      </pc:sldChg>
    </pc:docChg>
  </pc:docChgLst>
  <pc:docChgLst>
    <pc:chgData name="Mark Katsikandarakis" userId="690b35ef-e9ea-490f-b81e-e91233c6f2b1" providerId="ADAL" clId="{7626718F-69B1-4396-8A9F-AD9088F62BC9}"/>
    <pc:docChg chg="undo redo custSel modSld">
      <pc:chgData name="Mark Katsikandarakis" userId="690b35ef-e9ea-490f-b81e-e91233c6f2b1" providerId="ADAL" clId="{7626718F-69B1-4396-8A9F-AD9088F62BC9}" dt="2022-04-26T03:31:28.662" v="508"/>
      <pc:docMkLst>
        <pc:docMk/>
      </pc:docMkLst>
      <pc:sldChg chg="addSp modSp mod addCm modCm">
        <pc:chgData name="Mark Katsikandarakis" userId="690b35ef-e9ea-490f-b81e-e91233c6f2b1" providerId="ADAL" clId="{7626718F-69B1-4396-8A9F-AD9088F62BC9}" dt="2022-04-26T03:31:28.662" v="508"/>
        <pc:sldMkLst>
          <pc:docMk/>
          <pc:sldMk cId="1130501321" sldId="286"/>
        </pc:sldMkLst>
        <pc:spChg chg="mod">
          <ac:chgData name="Mark Katsikandarakis" userId="690b35ef-e9ea-490f-b81e-e91233c6f2b1" providerId="ADAL" clId="{7626718F-69B1-4396-8A9F-AD9088F62BC9}" dt="2022-04-26T02:52:21.482" v="505" actId="20577"/>
          <ac:spMkLst>
            <pc:docMk/>
            <pc:sldMk cId="1130501321" sldId="286"/>
            <ac:spMk id="5" creationId="{DDDAE7E6-0B38-471C-B22D-7DD242917B77}"/>
          </ac:spMkLst>
        </pc:spChg>
        <pc:spChg chg="mod">
          <ac:chgData name="Mark Katsikandarakis" userId="690b35ef-e9ea-490f-b81e-e91233c6f2b1" providerId="ADAL" clId="{7626718F-69B1-4396-8A9F-AD9088F62BC9}" dt="2022-04-26T02:46:40.473" v="419" actId="21"/>
          <ac:spMkLst>
            <pc:docMk/>
            <pc:sldMk cId="1130501321" sldId="286"/>
            <ac:spMk id="11" creationId="{678722F8-E4D9-426C-ACA0-03378502D7DA}"/>
          </ac:spMkLst>
        </pc:spChg>
        <pc:spChg chg="add mod">
          <ac:chgData name="Mark Katsikandarakis" userId="690b35ef-e9ea-490f-b81e-e91233c6f2b1" providerId="ADAL" clId="{7626718F-69B1-4396-8A9F-AD9088F62BC9}" dt="2022-04-26T02:48:55.080" v="496" actId="1038"/>
          <ac:spMkLst>
            <pc:docMk/>
            <pc:sldMk cId="1130501321" sldId="286"/>
            <ac:spMk id="21" creationId="{FDC64055-2B91-4619-803F-B8BCB1069698}"/>
          </ac:spMkLst>
        </pc:spChg>
        <pc:spChg chg="add mod">
          <ac:chgData name="Mark Katsikandarakis" userId="690b35ef-e9ea-490f-b81e-e91233c6f2b1" providerId="ADAL" clId="{7626718F-69B1-4396-8A9F-AD9088F62BC9}" dt="2022-04-26T02:48:55.080" v="496" actId="1038"/>
          <ac:spMkLst>
            <pc:docMk/>
            <pc:sldMk cId="1130501321" sldId="286"/>
            <ac:spMk id="22" creationId="{F75DF0E4-8988-42C8-9EAA-0CD0D0AE98D5}"/>
          </ac:spMkLst>
        </pc:spChg>
        <pc:spChg chg="mod">
          <ac:chgData name="Mark Katsikandarakis" userId="690b35ef-e9ea-490f-b81e-e91233c6f2b1" providerId="ADAL" clId="{7626718F-69B1-4396-8A9F-AD9088F62BC9}" dt="2022-04-26T02:48:55.080" v="496" actId="1038"/>
          <ac:spMkLst>
            <pc:docMk/>
            <pc:sldMk cId="1130501321" sldId="286"/>
            <ac:spMk id="29" creationId="{669B60B0-7F07-45B1-AD3F-3DAF3C4A5AF5}"/>
          </ac:spMkLst>
        </pc:spChg>
        <pc:spChg chg="mod">
          <ac:chgData name="Mark Katsikandarakis" userId="690b35ef-e9ea-490f-b81e-e91233c6f2b1" providerId="ADAL" clId="{7626718F-69B1-4396-8A9F-AD9088F62BC9}" dt="2022-04-26T02:48:55.080" v="496" actId="1038"/>
          <ac:spMkLst>
            <pc:docMk/>
            <pc:sldMk cId="1130501321" sldId="286"/>
            <ac:spMk id="30" creationId="{A0748D7B-22A2-49B0-8250-CBCED4647F12}"/>
          </ac:spMkLst>
        </pc:spChg>
        <pc:spChg chg="mod">
          <ac:chgData name="Mark Katsikandarakis" userId="690b35ef-e9ea-490f-b81e-e91233c6f2b1" providerId="ADAL" clId="{7626718F-69B1-4396-8A9F-AD9088F62BC9}" dt="2022-04-26T02:48:55.080" v="496" actId="1038"/>
          <ac:spMkLst>
            <pc:docMk/>
            <pc:sldMk cId="1130501321" sldId="286"/>
            <ac:spMk id="31" creationId="{2CA2FF22-215A-4627-A465-C832542D23D0}"/>
          </ac:spMkLst>
        </pc:spChg>
      </pc:sldChg>
    </pc:docChg>
  </pc:docChgLst>
  <pc:docChgLst>
    <pc:chgData name="Mark Katsikandarakis" userId="690b35ef-e9ea-490f-b81e-e91233c6f2b1" providerId="ADAL" clId="{06B59E8A-A369-4294-8AA9-7A787A057872}"/>
    <pc:docChg chg="custSel modSld">
      <pc:chgData name="Mark Katsikandarakis" userId="690b35ef-e9ea-490f-b81e-e91233c6f2b1" providerId="ADAL" clId="{06B59E8A-A369-4294-8AA9-7A787A057872}" dt="2022-03-15T05:15:00.243" v="392" actId="5900"/>
      <pc:docMkLst>
        <pc:docMk/>
      </pc:docMkLst>
      <pc:sldChg chg="modSp mod addCm delCm modCm">
        <pc:chgData name="Mark Katsikandarakis" userId="690b35ef-e9ea-490f-b81e-e91233c6f2b1" providerId="ADAL" clId="{06B59E8A-A369-4294-8AA9-7A787A057872}" dt="2022-03-15T05:15:00.243" v="392" actId="5900"/>
        <pc:sldMkLst>
          <pc:docMk/>
          <pc:sldMk cId="1130501321" sldId="286"/>
        </pc:sldMkLst>
        <pc:spChg chg="mod">
          <ac:chgData name="Mark Katsikandarakis" userId="690b35ef-e9ea-490f-b81e-e91233c6f2b1" providerId="ADAL" clId="{06B59E8A-A369-4294-8AA9-7A787A057872}" dt="2022-03-15T05:14:53.553" v="391" actId="403"/>
          <ac:spMkLst>
            <pc:docMk/>
            <pc:sldMk cId="1130501321" sldId="286"/>
            <ac:spMk id="5" creationId="{DDDAE7E6-0B38-471C-B22D-7DD242917B77}"/>
          </ac:spMkLst>
        </pc:spChg>
        <pc:spChg chg="mod">
          <ac:chgData name="Mark Katsikandarakis" userId="690b35ef-e9ea-490f-b81e-e91233c6f2b1" providerId="ADAL" clId="{06B59E8A-A369-4294-8AA9-7A787A057872}" dt="2022-03-15T05:14:51.410" v="390" actId="403"/>
          <ac:spMkLst>
            <pc:docMk/>
            <pc:sldMk cId="1130501321" sldId="286"/>
            <ac:spMk id="11" creationId="{678722F8-E4D9-426C-ACA0-03378502D7DA}"/>
          </ac:spMkLst>
        </pc:spChg>
      </pc:sldChg>
    </pc:docChg>
  </pc:docChgLst>
  <pc:docChgLst>
    <pc:chgData name="Mike Reid" userId="e1698ce8-69b5-4f8f-9daa-2eaec1f8ef38" providerId="ADAL" clId="{2CED332B-E9F6-41F0-B1CE-27ACC1C1E7B4}"/>
    <pc:docChg chg="undo custSel modSld">
      <pc:chgData name="Mike Reid" userId="e1698ce8-69b5-4f8f-9daa-2eaec1f8ef38" providerId="ADAL" clId="{2CED332B-E9F6-41F0-B1CE-27ACC1C1E7B4}" dt="2022-04-28T01:23:36.927" v="79" actId="6549"/>
      <pc:docMkLst>
        <pc:docMk/>
      </pc:docMkLst>
      <pc:sldChg chg="modSp mod">
        <pc:chgData name="Mike Reid" userId="e1698ce8-69b5-4f8f-9daa-2eaec1f8ef38" providerId="ADAL" clId="{2CED332B-E9F6-41F0-B1CE-27ACC1C1E7B4}" dt="2022-04-28T01:23:36.927" v="79" actId="6549"/>
        <pc:sldMkLst>
          <pc:docMk/>
          <pc:sldMk cId="1130501321" sldId="286"/>
        </pc:sldMkLst>
        <pc:spChg chg="mod">
          <ac:chgData name="Mike Reid" userId="e1698ce8-69b5-4f8f-9daa-2eaec1f8ef38" providerId="ADAL" clId="{2CED332B-E9F6-41F0-B1CE-27ACC1C1E7B4}" dt="2022-04-28T01:23:36.927" v="79" actId="6549"/>
          <ac:spMkLst>
            <pc:docMk/>
            <pc:sldMk cId="1130501321" sldId="286"/>
            <ac:spMk id="5" creationId="{DDDAE7E6-0B38-471C-B22D-7DD242917B77}"/>
          </ac:spMkLst>
        </pc:spChg>
      </pc:sldChg>
    </pc:docChg>
  </pc:docChgLst>
  <pc:docChgLst>
    <pc:chgData name="Mike Reid" userId="e1698ce8-69b5-4f8f-9daa-2eaec1f8ef38" providerId="ADAL" clId="{DE7D3B39-B06F-43A7-BFAE-4985418AA43A}"/>
    <pc:docChg chg="custSel modSld">
      <pc:chgData name="Mike Reid" userId="e1698ce8-69b5-4f8f-9daa-2eaec1f8ef38" providerId="ADAL" clId="{DE7D3B39-B06F-43A7-BFAE-4985418AA43A}" dt="2022-04-27T06:08:01.799" v="1589"/>
      <pc:docMkLst>
        <pc:docMk/>
      </pc:docMkLst>
      <pc:sldChg chg="modSp mod addCm delCm modCm">
        <pc:chgData name="Mike Reid" userId="e1698ce8-69b5-4f8f-9daa-2eaec1f8ef38" providerId="ADAL" clId="{DE7D3B39-B06F-43A7-BFAE-4985418AA43A}" dt="2022-04-27T06:08:01.799" v="1589"/>
        <pc:sldMkLst>
          <pc:docMk/>
          <pc:sldMk cId="1130501321" sldId="286"/>
        </pc:sldMkLst>
        <pc:spChg chg="mod">
          <ac:chgData name="Mike Reid" userId="e1698ce8-69b5-4f8f-9daa-2eaec1f8ef38" providerId="ADAL" clId="{DE7D3B39-B06F-43A7-BFAE-4985418AA43A}" dt="2022-04-12T06:41:42.935" v="4" actId="20577"/>
          <ac:spMkLst>
            <pc:docMk/>
            <pc:sldMk cId="1130501321" sldId="286"/>
            <ac:spMk id="2" creationId="{15E0B1B0-D608-468C-94F5-8E463DEF3610}"/>
          </ac:spMkLst>
        </pc:spChg>
        <pc:spChg chg="mod">
          <ac:chgData name="Mike Reid" userId="e1698ce8-69b5-4f8f-9daa-2eaec1f8ef38" providerId="ADAL" clId="{DE7D3B39-B06F-43A7-BFAE-4985418AA43A}" dt="2022-04-12T09:02:30.951" v="1007" actId="6549"/>
          <ac:spMkLst>
            <pc:docMk/>
            <pc:sldMk cId="1130501321" sldId="286"/>
            <ac:spMk id="5" creationId="{DDDAE7E6-0B38-471C-B22D-7DD242917B77}"/>
          </ac:spMkLst>
        </pc:spChg>
        <pc:spChg chg="mod">
          <ac:chgData name="Mike Reid" userId="e1698ce8-69b5-4f8f-9daa-2eaec1f8ef38" providerId="ADAL" clId="{DE7D3B39-B06F-43A7-BFAE-4985418AA43A}" dt="2022-04-12T09:26:32.910" v="1583" actId="13926"/>
          <ac:spMkLst>
            <pc:docMk/>
            <pc:sldMk cId="1130501321" sldId="286"/>
            <ac:spMk id="11" creationId="{678722F8-E4D9-426C-ACA0-03378502D7DA}"/>
          </ac:spMkLst>
        </pc:spChg>
        <pc:spChg chg="mod">
          <ac:chgData name="Mike Reid" userId="e1698ce8-69b5-4f8f-9daa-2eaec1f8ef38" providerId="ADAL" clId="{DE7D3B39-B06F-43A7-BFAE-4985418AA43A}" dt="2022-04-12T06:44:08.636" v="63" actId="6549"/>
          <ac:spMkLst>
            <pc:docMk/>
            <pc:sldMk cId="1130501321" sldId="286"/>
            <ac:spMk id="13" creationId="{395A9D38-820B-4375-9D8B-17B5963FC8A2}"/>
          </ac:spMkLst>
        </pc:spChg>
        <pc:spChg chg="mod">
          <ac:chgData name="Mike Reid" userId="e1698ce8-69b5-4f8f-9daa-2eaec1f8ef38" providerId="ADAL" clId="{DE7D3B39-B06F-43A7-BFAE-4985418AA43A}" dt="2022-04-12T09:05:50.894" v="1103" actId="20577"/>
          <ac:spMkLst>
            <pc:docMk/>
            <pc:sldMk cId="1130501321" sldId="286"/>
            <ac:spMk id="29" creationId="{669B60B0-7F07-45B1-AD3F-3DAF3C4A5AF5}"/>
          </ac:spMkLst>
        </pc:spChg>
        <pc:spChg chg="mod">
          <ac:chgData name="Mike Reid" userId="e1698ce8-69b5-4f8f-9daa-2eaec1f8ef38" providerId="ADAL" clId="{DE7D3B39-B06F-43A7-BFAE-4985418AA43A}" dt="2022-04-12T09:05:57.508" v="1111" actId="20577"/>
          <ac:spMkLst>
            <pc:docMk/>
            <pc:sldMk cId="1130501321" sldId="286"/>
            <ac:spMk id="31" creationId="{2CA2FF22-215A-4627-A465-C832542D23D0}"/>
          </ac:spMkLst>
        </pc:spChg>
      </pc:sldChg>
    </pc:docChg>
  </pc:docChgLst>
  <pc:docChgLst>
    <pc:chgData name="Mark Katsikandarakis" userId="690b35ef-e9ea-490f-b81e-e91233c6f2b1" providerId="ADAL" clId="{27FF5EEC-CA4B-4AE5-B110-639DF16908B9}"/>
    <pc:docChg chg="modSld">
      <pc:chgData name="Mark Katsikandarakis" userId="690b35ef-e9ea-490f-b81e-e91233c6f2b1" providerId="ADAL" clId="{27FF5EEC-CA4B-4AE5-B110-639DF16908B9}" dt="2022-04-27T05:28:38.462" v="0"/>
      <pc:docMkLst>
        <pc:docMk/>
      </pc:docMkLst>
      <pc:sldChg chg="modCm">
        <pc:chgData name="Mark Katsikandarakis" userId="690b35ef-e9ea-490f-b81e-e91233c6f2b1" providerId="ADAL" clId="{27FF5EEC-CA4B-4AE5-B110-639DF16908B9}" dt="2022-04-27T05:28:38.462" v="0"/>
        <pc:sldMkLst>
          <pc:docMk/>
          <pc:sldMk cId="1130501321" sldId="286"/>
        </pc:sldMkLst>
      </pc:sldChg>
    </pc:docChg>
  </pc:docChgLst>
  <pc:docChgLst>
    <pc:chgData name="Mike Reid" userId="e1698ce8-69b5-4f8f-9daa-2eaec1f8ef38" providerId="ADAL" clId="{2E8CA6EA-4D43-4779-8233-6776F3DF5A97}"/>
    <pc:docChg chg="modSld sldOrd">
      <pc:chgData name="Mike Reid" userId="e1698ce8-69b5-4f8f-9daa-2eaec1f8ef38" providerId="ADAL" clId="{2E8CA6EA-4D43-4779-8233-6776F3DF5A97}" dt="2022-03-31T02:33:33.019" v="1"/>
      <pc:docMkLst>
        <pc:docMk/>
      </pc:docMkLst>
      <pc:sldChg chg="ord">
        <pc:chgData name="Mike Reid" userId="e1698ce8-69b5-4f8f-9daa-2eaec1f8ef38" providerId="ADAL" clId="{2E8CA6EA-4D43-4779-8233-6776F3DF5A97}" dt="2022-03-31T02:33:33.019" v="1"/>
        <pc:sldMkLst>
          <pc:docMk/>
          <pc:sldMk cId="1130501321" sldId="286"/>
        </pc:sldMkLst>
      </pc:sldChg>
    </pc:docChg>
  </pc:docChgLst>
  <pc:docChgLst>
    <pc:chgData name="Mike Reid" userId="e1698ce8-69b5-4f8f-9daa-2eaec1f8ef38" providerId="ADAL" clId="{A0DDEE73-AE89-4796-8A16-11A1B6BB4F9A}"/>
    <pc:docChg chg="custSel modSld">
      <pc:chgData name="Mike Reid" userId="e1698ce8-69b5-4f8f-9daa-2eaec1f8ef38" providerId="ADAL" clId="{A0DDEE73-AE89-4796-8A16-11A1B6BB4F9A}" dt="2022-04-27T06:21:07.302" v="3" actId="1592"/>
      <pc:docMkLst>
        <pc:docMk/>
      </pc:docMkLst>
      <pc:sldChg chg="delCm modCm">
        <pc:chgData name="Mike Reid" userId="e1698ce8-69b5-4f8f-9daa-2eaec1f8ef38" providerId="ADAL" clId="{A0DDEE73-AE89-4796-8A16-11A1B6BB4F9A}" dt="2022-04-27T06:21:07.302" v="3" actId="1592"/>
        <pc:sldMkLst>
          <pc:docMk/>
          <pc:sldMk cId="1130501321" sldId="286"/>
        </pc:sldMkLst>
      </pc:sldChg>
    </pc:docChg>
  </pc:docChgLst>
  <pc:docChgLst>
    <pc:chgData name="Mark Katsikandarakis" userId="690b35ef-e9ea-490f-b81e-e91233c6f2b1" providerId="ADAL" clId="{5BC4D019-F46A-4B95-AFE2-41E99E798175}"/>
    <pc:docChg chg="undo custSel modSld">
      <pc:chgData name="Mark Katsikandarakis" userId="690b35ef-e9ea-490f-b81e-e91233c6f2b1" providerId="ADAL" clId="{5BC4D019-F46A-4B95-AFE2-41E99E798175}" dt="2022-04-14T08:42:20.822" v="566" actId="1592"/>
      <pc:docMkLst>
        <pc:docMk/>
      </pc:docMkLst>
      <pc:sldChg chg="modSp mod delCm modCm">
        <pc:chgData name="Mark Katsikandarakis" userId="690b35ef-e9ea-490f-b81e-e91233c6f2b1" providerId="ADAL" clId="{5BC4D019-F46A-4B95-AFE2-41E99E798175}" dt="2022-04-14T08:42:20.822" v="566" actId="1592"/>
        <pc:sldMkLst>
          <pc:docMk/>
          <pc:sldMk cId="1130501321" sldId="286"/>
        </pc:sldMkLst>
        <pc:spChg chg="mod">
          <ac:chgData name="Mark Katsikandarakis" userId="690b35ef-e9ea-490f-b81e-e91233c6f2b1" providerId="ADAL" clId="{5BC4D019-F46A-4B95-AFE2-41E99E798175}" dt="2022-04-14T08:40:39.915" v="503" actId="20577"/>
          <ac:spMkLst>
            <pc:docMk/>
            <pc:sldMk cId="1130501321" sldId="286"/>
            <ac:spMk id="5" creationId="{DDDAE7E6-0B38-471C-B22D-7DD242917B77}"/>
          </ac:spMkLst>
        </pc:spChg>
        <pc:spChg chg="mod">
          <ac:chgData name="Mark Katsikandarakis" userId="690b35ef-e9ea-490f-b81e-e91233c6f2b1" providerId="ADAL" clId="{5BC4D019-F46A-4B95-AFE2-41E99E798175}" dt="2022-04-14T08:42:17.867" v="565" actId="13926"/>
          <ac:spMkLst>
            <pc:docMk/>
            <pc:sldMk cId="1130501321" sldId="286"/>
            <ac:spMk id="11" creationId="{678722F8-E4D9-426C-ACA0-03378502D7DA}"/>
          </ac:spMkLst>
        </pc:spChg>
        <pc:spChg chg="mod">
          <ac:chgData name="Mark Katsikandarakis" userId="690b35ef-e9ea-490f-b81e-e91233c6f2b1" providerId="ADAL" clId="{5BC4D019-F46A-4B95-AFE2-41E99E798175}" dt="2022-04-14T08:31:13.397" v="3" actId="207"/>
          <ac:spMkLst>
            <pc:docMk/>
            <pc:sldMk cId="1130501321" sldId="286"/>
            <ac:spMk id="13" creationId="{395A9D38-820B-4375-9D8B-17B5963FC8A2}"/>
          </ac:spMkLst>
        </pc:spChg>
      </pc:sldChg>
    </pc:docChg>
  </pc:docChgLst>
  <pc:docChgLst>
    <pc:chgData name="Andrew Smith" userId="24ff84ad-d9ae-4f2e-9f08-c7956f710b72" providerId="ADAL" clId="{0C98FE3A-D2EA-4F20-A337-9C4E0430E2CB}"/>
    <pc:docChg chg="undo custSel modSld">
      <pc:chgData name="Andrew Smith" userId="24ff84ad-d9ae-4f2e-9f08-c7956f710b72" providerId="ADAL" clId="{0C98FE3A-D2EA-4F20-A337-9C4E0430E2CB}" dt="2022-04-26T07:36:02.371" v="26" actId="20577"/>
      <pc:docMkLst>
        <pc:docMk/>
      </pc:docMkLst>
      <pc:sldChg chg="modSp mod modCm">
        <pc:chgData name="Andrew Smith" userId="24ff84ad-d9ae-4f2e-9f08-c7956f710b72" providerId="ADAL" clId="{0C98FE3A-D2EA-4F20-A337-9C4E0430E2CB}" dt="2022-04-26T07:36:02.371" v="26" actId="20577"/>
        <pc:sldMkLst>
          <pc:docMk/>
          <pc:sldMk cId="1130501321" sldId="286"/>
        </pc:sldMkLst>
        <pc:spChg chg="mod">
          <ac:chgData name="Andrew Smith" userId="24ff84ad-d9ae-4f2e-9f08-c7956f710b72" providerId="ADAL" clId="{0C98FE3A-D2EA-4F20-A337-9C4E0430E2CB}" dt="2022-04-26T07:33:16.569" v="4" actId="179"/>
          <ac:spMkLst>
            <pc:docMk/>
            <pc:sldMk cId="1130501321" sldId="286"/>
            <ac:spMk id="5" creationId="{DDDAE7E6-0B38-471C-B22D-7DD242917B77}"/>
          </ac:spMkLst>
        </pc:spChg>
        <pc:spChg chg="mod">
          <ac:chgData name="Andrew Smith" userId="24ff84ad-d9ae-4f2e-9f08-c7956f710b72" providerId="ADAL" clId="{0C98FE3A-D2EA-4F20-A337-9C4E0430E2CB}" dt="2022-04-26T07:36:02.371" v="26" actId="20577"/>
          <ac:spMkLst>
            <pc:docMk/>
            <pc:sldMk cId="1130501321" sldId="286"/>
            <ac:spMk id="11" creationId="{678722F8-E4D9-426C-ACA0-03378502D7DA}"/>
          </ac:spMkLst>
        </pc:spChg>
      </pc:sldChg>
    </pc:docChg>
  </pc:docChgLst>
  <pc:docChgLst>
    <pc:chgData name="Mariusz" userId="2c95f651-5422-44ec-8019-40ef12f4ebb3" providerId="ADAL" clId="{1B83CFAD-05FB-45C6-A1C7-0DEC7DB876C3}"/>
    <pc:docChg chg="custSel modSld">
      <pc:chgData name="Mariusz" userId="2c95f651-5422-44ec-8019-40ef12f4ebb3" providerId="ADAL" clId="{1B83CFAD-05FB-45C6-A1C7-0DEC7DB876C3}" dt="2022-03-14T07:50:48.952" v="73" actId="20577"/>
      <pc:docMkLst>
        <pc:docMk/>
      </pc:docMkLst>
      <pc:sldChg chg="modSp mod addCm modCm">
        <pc:chgData name="Mariusz" userId="2c95f651-5422-44ec-8019-40ef12f4ebb3" providerId="ADAL" clId="{1B83CFAD-05FB-45C6-A1C7-0DEC7DB876C3}" dt="2022-03-14T07:50:48.952" v="73" actId="20577"/>
        <pc:sldMkLst>
          <pc:docMk/>
          <pc:sldMk cId="1130501321" sldId="286"/>
        </pc:sldMkLst>
        <pc:spChg chg="mod">
          <ac:chgData name="Mariusz" userId="2c95f651-5422-44ec-8019-40ef12f4ebb3" providerId="ADAL" clId="{1B83CFAD-05FB-45C6-A1C7-0DEC7DB876C3}" dt="2022-03-14T07:50:48.952" v="73" actId="20577"/>
          <ac:spMkLst>
            <pc:docMk/>
            <pc:sldMk cId="1130501321" sldId="286"/>
            <ac:spMk id="5" creationId="{DDDAE7E6-0B38-471C-B22D-7DD242917B77}"/>
          </ac:spMkLst>
        </pc:spChg>
        <pc:spChg chg="mod">
          <ac:chgData name="Mariusz" userId="2c95f651-5422-44ec-8019-40ef12f4ebb3" providerId="ADAL" clId="{1B83CFAD-05FB-45C6-A1C7-0DEC7DB876C3}" dt="2022-03-14T07:49:31.319" v="62" actId="6549"/>
          <ac:spMkLst>
            <pc:docMk/>
            <pc:sldMk cId="1130501321" sldId="286"/>
            <ac:spMk id="11" creationId="{678722F8-E4D9-426C-ACA0-03378502D7DA}"/>
          </ac:spMkLst>
        </pc:spChg>
      </pc:sldChg>
    </pc:docChg>
  </pc:docChgLst>
  <pc:docChgLst>
    <pc:chgData name="Nicki Eastman" userId="S::nicki.eastman@aemo.com.au::8f5badca-6c5b-44db-9cfe-0fb04385c965" providerId="AD" clId="Web-{7A647636-38CE-D779-A5E0-501BAB81BCCE}"/>
    <pc:docChg chg="modSld">
      <pc:chgData name="Nicki Eastman" userId="S::nicki.eastman@aemo.com.au::8f5badca-6c5b-44db-9cfe-0fb04385c965" providerId="AD" clId="Web-{7A647636-38CE-D779-A5E0-501BAB81BCCE}" dt="2022-04-12T09:45:13.909" v="74" actId="20577"/>
      <pc:docMkLst>
        <pc:docMk/>
      </pc:docMkLst>
      <pc:sldChg chg="modSp addCm">
        <pc:chgData name="Nicki Eastman" userId="S::nicki.eastman@aemo.com.au::8f5badca-6c5b-44db-9cfe-0fb04385c965" providerId="AD" clId="Web-{7A647636-38CE-D779-A5E0-501BAB81BCCE}" dt="2022-04-12T09:45:13.909" v="74" actId="20577"/>
        <pc:sldMkLst>
          <pc:docMk/>
          <pc:sldMk cId="1130501321" sldId="286"/>
        </pc:sldMkLst>
        <pc:spChg chg="mod">
          <ac:chgData name="Nicki Eastman" userId="S::nicki.eastman@aemo.com.au::8f5badca-6c5b-44db-9cfe-0fb04385c965" providerId="AD" clId="Web-{7A647636-38CE-D779-A5E0-501BAB81BCCE}" dt="2022-04-12T09:45:13.909" v="74" actId="20577"/>
          <ac:spMkLst>
            <pc:docMk/>
            <pc:sldMk cId="1130501321" sldId="286"/>
            <ac:spMk id="11" creationId="{678722F8-E4D9-426C-ACA0-03378502D7DA}"/>
          </ac:spMkLst>
        </pc:spChg>
      </pc:sldChg>
    </pc:docChg>
  </pc:docChgLst>
  <pc:docChgLst>
    <pc:chgData name="Andrew Smith" userId="24ff84ad-d9ae-4f2e-9f08-c7956f710b72" providerId="ADAL" clId="{559A2BF3-690E-4DBE-BE4F-BFED57270289}"/>
    <pc:docChg chg="custSel modSld">
      <pc:chgData name="Andrew Smith" userId="24ff84ad-d9ae-4f2e-9f08-c7956f710b72" providerId="ADAL" clId="{559A2BF3-690E-4DBE-BE4F-BFED57270289}" dt="2022-03-15T05:58:21.063" v="398" actId="6549"/>
      <pc:docMkLst>
        <pc:docMk/>
      </pc:docMkLst>
      <pc:sldChg chg="modSp mod delCm modCm">
        <pc:chgData name="Andrew Smith" userId="24ff84ad-d9ae-4f2e-9f08-c7956f710b72" providerId="ADAL" clId="{559A2BF3-690E-4DBE-BE4F-BFED57270289}" dt="2022-03-15T05:58:21.063" v="398" actId="6549"/>
        <pc:sldMkLst>
          <pc:docMk/>
          <pc:sldMk cId="1130501321" sldId="286"/>
        </pc:sldMkLst>
        <pc:spChg chg="mod">
          <ac:chgData name="Andrew Smith" userId="24ff84ad-d9ae-4f2e-9f08-c7956f710b72" providerId="ADAL" clId="{559A2BF3-690E-4DBE-BE4F-BFED57270289}" dt="2022-03-15T05:58:21.063" v="398" actId="6549"/>
          <ac:spMkLst>
            <pc:docMk/>
            <pc:sldMk cId="1130501321" sldId="286"/>
            <ac:spMk id="5" creationId="{DDDAE7E6-0B38-471C-B22D-7DD242917B77}"/>
          </ac:spMkLst>
        </pc:spChg>
        <pc:spChg chg="mod">
          <ac:chgData name="Andrew Smith" userId="24ff84ad-d9ae-4f2e-9f08-c7956f710b72" providerId="ADAL" clId="{559A2BF3-690E-4DBE-BE4F-BFED57270289}" dt="2022-03-15T05:54:10.221" v="338" actId="14100"/>
          <ac:spMkLst>
            <pc:docMk/>
            <pc:sldMk cId="1130501321" sldId="286"/>
            <ac:spMk id="10" creationId="{1E4BD45F-8714-4CA5-9BE3-D64C79D20C9F}"/>
          </ac:spMkLst>
        </pc:spChg>
        <pc:spChg chg="mod">
          <ac:chgData name="Andrew Smith" userId="24ff84ad-d9ae-4f2e-9f08-c7956f710b72" providerId="ADAL" clId="{559A2BF3-690E-4DBE-BE4F-BFED57270289}" dt="2022-03-15T05:58:01.596" v="385" actId="20577"/>
          <ac:spMkLst>
            <pc:docMk/>
            <pc:sldMk cId="1130501321" sldId="286"/>
            <ac:spMk id="11" creationId="{678722F8-E4D9-426C-ACA0-03378502D7DA}"/>
          </ac:spMkLst>
        </pc:spChg>
        <pc:spChg chg="mod">
          <ac:chgData name="Andrew Smith" userId="24ff84ad-d9ae-4f2e-9f08-c7956f710b72" providerId="ADAL" clId="{559A2BF3-690E-4DBE-BE4F-BFED57270289}" dt="2022-03-15T05:54:33.639" v="341" actId="1076"/>
          <ac:spMkLst>
            <pc:docMk/>
            <pc:sldMk cId="1130501321" sldId="286"/>
            <ac:spMk id="12" creationId="{4C6916A3-FB2C-4990-B7B0-F9F72FAC6AFE}"/>
          </ac:spMkLst>
        </pc:spChg>
        <pc:spChg chg="mod">
          <ac:chgData name="Andrew Smith" userId="24ff84ad-d9ae-4f2e-9f08-c7956f710b72" providerId="ADAL" clId="{559A2BF3-690E-4DBE-BE4F-BFED57270289}" dt="2022-03-15T05:55:44.523" v="346" actId="1036"/>
          <ac:spMkLst>
            <pc:docMk/>
            <pc:sldMk cId="1130501321" sldId="286"/>
            <ac:spMk id="13" creationId="{395A9D38-820B-4375-9D8B-17B5963FC8A2}"/>
          </ac:spMkLst>
        </pc:spChg>
        <pc:spChg chg="mod">
          <ac:chgData name="Andrew Smith" userId="24ff84ad-d9ae-4f2e-9f08-c7956f710b72" providerId="ADAL" clId="{559A2BF3-690E-4DBE-BE4F-BFED57270289}" dt="2022-03-15T05:55:44.523" v="346" actId="1036"/>
          <ac:spMkLst>
            <pc:docMk/>
            <pc:sldMk cId="1130501321" sldId="286"/>
            <ac:spMk id="14" creationId="{B5CCD4E5-B841-455B-8B6F-35DA4E92F883}"/>
          </ac:spMkLst>
        </pc:spChg>
        <pc:spChg chg="mod">
          <ac:chgData name="Andrew Smith" userId="24ff84ad-d9ae-4f2e-9f08-c7956f710b72" providerId="ADAL" clId="{559A2BF3-690E-4DBE-BE4F-BFED57270289}" dt="2022-03-15T05:55:54.289" v="348" actId="1035"/>
          <ac:spMkLst>
            <pc:docMk/>
            <pc:sldMk cId="1130501321" sldId="286"/>
            <ac:spMk id="25" creationId="{E56286E9-AC85-4CC6-8A72-71C61AE1961C}"/>
          </ac:spMkLst>
        </pc:spChg>
        <pc:spChg chg="mod">
          <ac:chgData name="Andrew Smith" userId="24ff84ad-d9ae-4f2e-9f08-c7956f710b72" providerId="ADAL" clId="{559A2BF3-690E-4DBE-BE4F-BFED57270289}" dt="2022-03-15T05:55:54.289" v="348" actId="1035"/>
          <ac:spMkLst>
            <pc:docMk/>
            <pc:sldMk cId="1130501321" sldId="286"/>
            <ac:spMk id="26" creationId="{8F8E9F5D-21DE-41D3-AB79-389CACDD396B}"/>
          </ac:spMkLst>
        </pc:spChg>
        <pc:spChg chg="mod">
          <ac:chgData name="Andrew Smith" userId="24ff84ad-d9ae-4f2e-9f08-c7956f710b72" providerId="ADAL" clId="{559A2BF3-690E-4DBE-BE4F-BFED57270289}" dt="2022-03-15T05:56:02.429" v="350" actId="1035"/>
          <ac:spMkLst>
            <pc:docMk/>
            <pc:sldMk cId="1130501321" sldId="286"/>
            <ac:spMk id="27" creationId="{E11A568D-22ED-4A94-A5EE-2E754EAEA757}"/>
          </ac:spMkLst>
        </pc:spChg>
        <pc:spChg chg="mod">
          <ac:chgData name="Andrew Smith" userId="24ff84ad-d9ae-4f2e-9f08-c7956f710b72" providerId="ADAL" clId="{559A2BF3-690E-4DBE-BE4F-BFED57270289}" dt="2022-03-15T05:56:02.429" v="350" actId="1035"/>
          <ac:spMkLst>
            <pc:docMk/>
            <pc:sldMk cId="1130501321" sldId="286"/>
            <ac:spMk id="29" creationId="{669B60B0-7F07-45B1-AD3F-3DAF3C4A5AF5}"/>
          </ac:spMkLst>
        </pc:spChg>
        <pc:spChg chg="mod">
          <ac:chgData name="Andrew Smith" userId="24ff84ad-d9ae-4f2e-9f08-c7956f710b72" providerId="ADAL" clId="{559A2BF3-690E-4DBE-BE4F-BFED57270289}" dt="2022-03-15T05:56:02.429" v="350" actId="1035"/>
          <ac:spMkLst>
            <pc:docMk/>
            <pc:sldMk cId="1130501321" sldId="286"/>
            <ac:spMk id="30" creationId="{A0748D7B-22A2-49B0-8250-CBCED4647F12}"/>
          </ac:spMkLst>
        </pc:spChg>
        <pc:spChg chg="mod">
          <ac:chgData name="Andrew Smith" userId="24ff84ad-d9ae-4f2e-9f08-c7956f710b72" providerId="ADAL" clId="{559A2BF3-690E-4DBE-BE4F-BFED57270289}" dt="2022-03-15T05:56:02.429" v="350" actId="1035"/>
          <ac:spMkLst>
            <pc:docMk/>
            <pc:sldMk cId="1130501321" sldId="286"/>
            <ac:spMk id="31" creationId="{2CA2FF22-215A-4627-A465-C832542D23D0}"/>
          </ac:spMkLst>
        </pc:spChg>
        <pc:grpChg chg="mod">
          <ac:chgData name="Andrew Smith" userId="24ff84ad-d9ae-4f2e-9f08-c7956f710b72" providerId="ADAL" clId="{559A2BF3-690E-4DBE-BE4F-BFED57270289}" dt="2022-03-15T05:52:27.873" v="335" actId="1076"/>
          <ac:grpSpMkLst>
            <pc:docMk/>
            <pc:sldMk cId="1130501321" sldId="286"/>
            <ac:grpSpMk id="19" creationId="{7E3A4ED9-297E-418C-BF0E-1C75FACD39A0}"/>
          </ac:grpSpMkLst>
        </pc:grpChg>
        <pc:grpChg chg="mod">
          <ac:chgData name="Andrew Smith" userId="24ff84ad-d9ae-4f2e-9f08-c7956f710b72" providerId="ADAL" clId="{559A2BF3-690E-4DBE-BE4F-BFED57270289}" dt="2022-03-15T05:50:20.868" v="312" actId="1076"/>
          <ac:grpSpMkLst>
            <pc:docMk/>
            <pc:sldMk cId="1130501321" sldId="286"/>
            <ac:grpSpMk id="20" creationId="{FBA1599C-2365-43F6-AF0F-464D4EA7BE54}"/>
          </ac:grpSpMkLst>
        </pc:grpChg>
        <pc:grpChg chg="mod">
          <ac:chgData name="Andrew Smith" userId="24ff84ad-d9ae-4f2e-9f08-c7956f710b72" providerId="ADAL" clId="{559A2BF3-690E-4DBE-BE4F-BFED57270289}" dt="2022-03-15T05:50:38.881" v="313" actId="1035"/>
          <ac:grpSpMkLst>
            <pc:docMk/>
            <pc:sldMk cId="1130501321" sldId="286"/>
            <ac:grpSpMk id="24" creationId="{CFBBBB88-BFCE-4E03-B518-F2018BE3F45C}"/>
          </ac:grpSpMkLst>
        </pc:grpChg>
      </pc:sldChg>
    </pc:docChg>
  </pc:docChgLst>
  <pc:docChgLst>
    <pc:chgData name="Andrew Smith" userId="24ff84ad-d9ae-4f2e-9f08-c7956f710b72" providerId="ADAL" clId="{80B484FC-38B4-43F4-BE8D-D302304F16CA}"/>
    <pc:docChg chg="undo custSel addSld delSld modSld">
      <pc:chgData name="Andrew Smith" userId="24ff84ad-d9ae-4f2e-9f08-c7956f710b72" providerId="ADAL" clId="{80B484FC-38B4-43F4-BE8D-D302304F16CA}" dt="2022-03-14T03:01:15.412" v="1617" actId="2696"/>
      <pc:docMkLst>
        <pc:docMk/>
      </pc:docMkLst>
      <pc:sldChg chg="del">
        <pc:chgData name="Andrew Smith" userId="24ff84ad-d9ae-4f2e-9f08-c7956f710b72" providerId="ADAL" clId="{80B484FC-38B4-43F4-BE8D-D302304F16CA}" dt="2022-03-14T03:01:15.412" v="1617" actId="2696"/>
        <pc:sldMkLst>
          <pc:docMk/>
          <pc:sldMk cId="3622929836" sldId="283"/>
        </pc:sldMkLst>
      </pc:sldChg>
      <pc:sldChg chg="addSp modSp del mod">
        <pc:chgData name="Andrew Smith" userId="24ff84ad-d9ae-4f2e-9f08-c7956f710b72" providerId="ADAL" clId="{80B484FC-38B4-43F4-BE8D-D302304F16CA}" dt="2022-03-14T03:01:11.917" v="1616" actId="2696"/>
        <pc:sldMkLst>
          <pc:docMk/>
          <pc:sldMk cId="3191083472" sldId="284"/>
        </pc:sldMkLst>
        <pc:spChg chg="mod">
          <ac:chgData name="Andrew Smith" userId="24ff84ad-d9ae-4f2e-9f08-c7956f710b72" providerId="ADAL" clId="{80B484FC-38B4-43F4-BE8D-D302304F16CA}" dt="2022-03-14T02:36:58.555" v="1371" actId="1036"/>
          <ac:spMkLst>
            <pc:docMk/>
            <pc:sldMk cId="3191083472" sldId="284"/>
            <ac:spMk id="3" creationId="{CD2D84F8-386F-461F-9094-D5D96CECFB50}"/>
          </ac:spMkLst>
        </pc:spChg>
        <pc:spChg chg="mod">
          <ac:chgData name="Andrew Smith" userId="24ff84ad-d9ae-4f2e-9f08-c7956f710b72" providerId="ADAL" clId="{80B484FC-38B4-43F4-BE8D-D302304F16CA}" dt="2022-03-14T02:35:13.512" v="1346" actId="208"/>
          <ac:spMkLst>
            <pc:docMk/>
            <pc:sldMk cId="3191083472" sldId="284"/>
            <ac:spMk id="4" creationId="{CA416741-7FC9-4360-8557-C738D43C9621}"/>
          </ac:spMkLst>
        </pc:spChg>
        <pc:spChg chg="mod">
          <ac:chgData name="Andrew Smith" userId="24ff84ad-d9ae-4f2e-9f08-c7956f710b72" providerId="ADAL" clId="{80B484FC-38B4-43F4-BE8D-D302304F16CA}" dt="2022-03-14T02:24:53.019" v="1204" actId="1076"/>
          <ac:spMkLst>
            <pc:docMk/>
            <pc:sldMk cId="3191083472" sldId="284"/>
            <ac:spMk id="7" creationId="{A027A28B-2CBD-4152-82CE-9B112731CB81}"/>
          </ac:spMkLst>
        </pc:spChg>
        <pc:spChg chg="add mod">
          <ac:chgData name="Andrew Smith" userId="24ff84ad-d9ae-4f2e-9f08-c7956f710b72" providerId="ADAL" clId="{80B484FC-38B4-43F4-BE8D-D302304F16CA}" dt="2022-03-14T02:36:19.730" v="1350" actId="14100"/>
          <ac:spMkLst>
            <pc:docMk/>
            <pc:sldMk cId="3191083472" sldId="284"/>
            <ac:spMk id="8" creationId="{A4F4E129-F7CE-4CC3-8700-7A7E18443E25}"/>
          </ac:spMkLst>
        </pc:spChg>
        <pc:spChg chg="add mod">
          <ac:chgData name="Andrew Smith" userId="24ff84ad-d9ae-4f2e-9f08-c7956f710b72" providerId="ADAL" clId="{80B484FC-38B4-43F4-BE8D-D302304F16CA}" dt="2022-03-14T02:35:45.314" v="1349" actId="14100"/>
          <ac:spMkLst>
            <pc:docMk/>
            <pc:sldMk cId="3191083472" sldId="284"/>
            <ac:spMk id="9" creationId="{3871B482-B0BA-4F1D-B014-C5A49C44FBF6}"/>
          </ac:spMkLst>
        </pc:spChg>
      </pc:sldChg>
      <pc:sldChg chg="new del">
        <pc:chgData name="Andrew Smith" userId="24ff84ad-d9ae-4f2e-9f08-c7956f710b72" providerId="ADAL" clId="{80B484FC-38B4-43F4-BE8D-D302304F16CA}" dt="2022-03-14T02:37:47.016" v="1372" actId="47"/>
        <pc:sldMkLst>
          <pc:docMk/>
          <pc:sldMk cId="889795744" sldId="285"/>
        </pc:sldMkLst>
      </pc:sldChg>
      <pc:sldChg chg="addSp delSp modSp mod">
        <pc:chgData name="Andrew Smith" userId="24ff84ad-d9ae-4f2e-9f08-c7956f710b72" providerId="ADAL" clId="{80B484FC-38B4-43F4-BE8D-D302304F16CA}" dt="2022-03-14T03:00:03.229" v="1615" actId="14100"/>
        <pc:sldMkLst>
          <pc:docMk/>
          <pc:sldMk cId="1130501321" sldId="286"/>
        </pc:sldMkLst>
        <pc:spChg chg="mod">
          <ac:chgData name="Andrew Smith" userId="24ff84ad-d9ae-4f2e-9f08-c7956f710b72" providerId="ADAL" clId="{80B484FC-38B4-43F4-BE8D-D302304F16CA}" dt="2022-03-14T02:45:57.776" v="1526" actId="1076"/>
          <ac:spMkLst>
            <pc:docMk/>
            <pc:sldMk cId="1130501321" sldId="286"/>
            <ac:spMk id="3" creationId="{CD2D84F8-386F-461F-9094-D5D96CECFB50}"/>
          </ac:spMkLst>
        </pc:spChg>
        <pc:spChg chg="mod">
          <ac:chgData name="Andrew Smith" userId="24ff84ad-d9ae-4f2e-9f08-c7956f710b72" providerId="ADAL" clId="{80B484FC-38B4-43F4-BE8D-D302304F16CA}" dt="2022-03-14T02:59:04.685" v="1614" actId="20577"/>
          <ac:spMkLst>
            <pc:docMk/>
            <pc:sldMk cId="1130501321" sldId="286"/>
            <ac:spMk id="4" creationId="{CA416741-7FC9-4360-8557-C738D43C9621}"/>
          </ac:spMkLst>
        </pc:spChg>
        <pc:spChg chg="add mod">
          <ac:chgData name="Andrew Smith" userId="24ff84ad-d9ae-4f2e-9f08-c7956f710b72" providerId="ADAL" clId="{80B484FC-38B4-43F4-BE8D-D302304F16CA}" dt="2022-03-14T02:43:05.527" v="1442" actId="14100"/>
          <ac:spMkLst>
            <pc:docMk/>
            <pc:sldMk cId="1130501321" sldId="286"/>
            <ac:spMk id="5" creationId="{DDDAE7E6-0B38-471C-B22D-7DD242917B77}"/>
          </ac:spMkLst>
        </pc:spChg>
        <pc:spChg chg="mod">
          <ac:chgData name="Andrew Smith" userId="24ff84ad-d9ae-4f2e-9f08-c7956f710b72" providerId="ADAL" clId="{80B484FC-38B4-43F4-BE8D-D302304F16CA}" dt="2022-03-14T02:44:21.887" v="1502" actId="1035"/>
          <ac:spMkLst>
            <pc:docMk/>
            <pc:sldMk cId="1130501321" sldId="286"/>
            <ac:spMk id="8" creationId="{A4F4E129-F7CE-4CC3-8700-7A7E18443E25}"/>
          </ac:spMkLst>
        </pc:spChg>
        <pc:spChg chg="del">
          <ac:chgData name="Andrew Smith" userId="24ff84ad-d9ae-4f2e-9f08-c7956f710b72" providerId="ADAL" clId="{80B484FC-38B4-43F4-BE8D-D302304F16CA}" dt="2022-03-14T02:46:27.076" v="1530" actId="478"/>
          <ac:spMkLst>
            <pc:docMk/>
            <pc:sldMk cId="1130501321" sldId="286"/>
            <ac:spMk id="9" creationId="{3871B482-B0BA-4F1D-B014-C5A49C44FBF6}"/>
          </ac:spMkLst>
        </pc:spChg>
        <pc:spChg chg="add mod">
          <ac:chgData name="Andrew Smith" userId="24ff84ad-d9ae-4f2e-9f08-c7956f710b72" providerId="ADAL" clId="{80B484FC-38B4-43F4-BE8D-D302304F16CA}" dt="2022-03-14T02:58:43.432" v="1606" actId="255"/>
          <ac:spMkLst>
            <pc:docMk/>
            <pc:sldMk cId="1130501321" sldId="286"/>
            <ac:spMk id="10" creationId="{1E4BD45F-8714-4CA5-9BE3-D64C79D20C9F}"/>
          </ac:spMkLst>
        </pc:spChg>
        <pc:spChg chg="add mod">
          <ac:chgData name="Andrew Smith" userId="24ff84ad-d9ae-4f2e-9f08-c7956f710b72" providerId="ADAL" clId="{80B484FC-38B4-43F4-BE8D-D302304F16CA}" dt="2022-03-14T02:43:31.643" v="1465" actId="1037"/>
          <ac:spMkLst>
            <pc:docMk/>
            <pc:sldMk cId="1130501321" sldId="286"/>
            <ac:spMk id="11" creationId="{678722F8-E4D9-426C-ACA0-03378502D7DA}"/>
          </ac:spMkLst>
        </pc:spChg>
        <pc:spChg chg="add mod">
          <ac:chgData name="Andrew Smith" userId="24ff84ad-d9ae-4f2e-9f08-c7956f710b72" providerId="ADAL" clId="{80B484FC-38B4-43F4-BE8D-D302304F16CA}" dt="2022-03-14T02:58:49.736" v="1607" actId="255"/>
          <ac:spMkLst>
            <pc:docMk/>
            <pc:sldMk cId="1130501321" sldId="286"/>
            <ac:spMk id="12" creationId="{4C6916A3-FB2C-4990-B7B0-F9F72FAC6AFE}"/>
          </ac:spMkLst>
        </pc:spChg>
        <pc:spChg chg="add mod">
          <ac:chgData name="Andrew Smith" userId="24ff84ad-d9ae-4f2e-9f08-c7956f710b72" providerId="ADAL" clId="{80B484FC-38B4-43F4-BE8D-D302304F16CA}" dt="2022-03-14T02:49:20.492" v="1563" actId="692"/>
          <ac:spMkLst>
            <pc:docMk/>
            <pc:sldMk cId="1130501321" sldId="286"/>
            <ac:spMk id="13" creationId="{395A9D38-820B-4375-9D8B-17B5963FC8A2}"/>
          </ac:spMkLst>
        </pc:spChg>
        <pc:spChg chg="add mod">
          <ac:chgData name="Andrew Smith" userId="24ff84ad-d9ae-4f2e-9f08-c7956f710b72" providerId="ADAL" clId="{80B484FC-38B4-43F4-BE8D-D302304F16CA}" dt="2022-03-14T02:58:38.129" v="1605" actId="255"/>
          <ac:spMkLst>
            <pc:docMk/>
            <pc:sldMk cId="1130501321" sldId="286"/>
            <ac:spMk id="14" creationId="{B5CCD4E5-B841-455B-8B6F-35DA4E92F883}"/>
          </ac:spMkLst>
        </pc:spChg>
        <pc:spChg chg="add mod">
          <ac:chgData name="Andrew Smith" userId="24ff84ad-d9ae-4f2e-9f08-c7956f710b72" providerId="ADAL" clId="{80B484FC-38B4-43F4-BE8D-D302304F16CA}" dt="2022-03-14T02:49:57.853" v="1604" actId="14100"/>
          <ac:spMkLst>
            <pc:docMk/>
            <pc:sldMk cId="1130501321" sldId="286"/>
            <ac:spMk id="15" creationId="{405ADDE1-9F5D-4DC6-913B-7DC304039368}"/>
          </ac:spMkLst>
        </pc:spChg>
        <pc:spChg chg="add mod">
          <ac:chgData name="Andrew Smith" userId="24ff84ad-d9ae-4f2e-9f08-c7956f710b72" providerId="ADAL" clId="{80B484FC-38B4-43F4-BE8D-D302304F16CA}" dt="2022-03-14T03:00:03.229" v="1615" actId="14100"/>
          <ac:spMkLst>
            <pc:docMk/>
            <pc:sldMk cId="1130501321" sldId="286"/>
            <ac:spMk id="16" creationId="{29555B1E-221E-42DB-B50B-9B8711778259}"/>
          </ac:spMkLst>
        </pc:spChg>
        <pc:spChg chg="add mod">
          <ac:chgData name="Andrew Smith" userId="24ff84ad-d9ae-4f2e-9f08-c7956f710b72" providerId="ADAL" clId="{80B484FC-38B4-43F4-BE8D-D302304F16CA}" dt="2022-03-14T02:58:55.903" v="1608" actId="255"/>
          <ac:spMkLst>
            <pc:docMk/>
            <pc:sldMk cId="1130501321" sldId="286"/>
            <ac:spMk id="17" creationId="{41A4F904-6562-452F-9B1C-7A756790EEEA}"/>
          </ac:spMkLst>
        </pc:spChg>
      </pc:sldChg>
    </pc:docChg>
  </pc:docChgLst>
  <pc:docChgLst>
    <pc:chgData name="Kate" userId="2bceac97-016f-4f04-a5a9-0e29257d8fc0" providerId="ADAL" clId="{067B85DC-287C-42EA-AFF3-ED10BA490843}"/>
    <pc:docChg chg="modSld">
      <pc:chgData name="Kate" userId="2bceac97-016f-4f04-a5a9-0e29257d8fc0" providerId="ADAL" clId="{067B85DC-287C-42EA-AFF3-ED10BA490843}" dt="2022-03-15T23:39:39.817" v="0" actId="20577"/>
      <pc:docMkLst>
        <pc:docMk/>
      </pc:docMkLst>
      <pc:sldChg chg="modSp mod">
        <pc:chgData name="Kate" userId="2bceac97-016f-4f04-a5a9-0e29257d8fc0" providerId="ADAL" clId="{067B85DC-287C-42EA-AFF3-ED10BA490843}" dt="2022-03-15T23:39:39.817" v="0" actId="20577"/>
        <pc:sldMkLst>
          <pc:docMk/>
          <pc:sldMk cId="1130501321" sldId="286"/>
        </pc:sldMkLst>
        <pc:spChg chg="mod">
          <ac:chgData name="Kate" userId="2bceac97-016f-4f04-a5a9-0e29257d8fc0" providerId="ADAL" clId="{067B85DC-287C-42EA-AFF3-ED10BA490843}" dt="2022-03-15T23:39:39.817" v="0" actId="20577"/>
          <ac:spMkLst>
            <pc:docMk/>
            <pc:sldMk cId="1130501321" sldId="286"/>
            <ac:spMk id="5" creationId="{DDDAE7E6-0B38-471C-B22D-7DD242917B77}"/>
          </ac:spMkLst>
        </pc:spChg>
      </pc:sldChg>
    </pc:docChg>
  </pc:docChgLst>
  <pc:docChgLst>
    <pc:chgData name="Mike Reid" userId="e1698ce8-69b5-4f8f-9daa-2eaec1f8ef38" providerId="ADAL" clId="{E88C1772-AC84-4C26-BAFD-2F653F5E145A}"/>
    <pc:docChg chg="custSel modSld">
      <pc:chgData name="Mike Reid" userId="e1698ce8-69b5-4f8f-9daa-2eaec1f8ef38" providerId="ADAL" clId="{E88C1772-AC84-4C26-BAFD-2F653F5E145A}" dt="2022-03-21T08:18:45.678" v="76" actId="1038"/>
      <pc:docMkLst>
        <pc:docMk/>
      </pc:docMkLst>
      <pc:sldChg chg="delSp modSp mod">
        <pc:chgData name="Mike Reid" userId="e1698ce8-69b5-4f8f-9daa-2eaec1f8ef38" providerId="ADAL" clId="{E88C1772-AC84-4C26-BAFD-2F653F5E145A}" dt="2022-03-21T08:18:45.678" v="76" actId="1038"/>
        <pc:sldMkLst>
          <pc:docMk/>
          <pc:sldMk cId="1130501321" sldId="286"/>
        </pc:sldMkLst>
        <pc:spChg chg="del">
          <ac:chgData name="Mike Reid" userId="e1698ce8-69b5-4f8f-9daa-2eaec1f8ef38" providerId="ADAL" clId="{E88C1772-AC84-4C26-BAFD-2F653F5E145A}" dt="2022-03-21T08:17:37.674" v="0" actId="478"/>
          <ac:spMkLst>
            <pc:docMk/>
            <pc:sldMk cId="1130501321" sldId="286"/>
            <ac:spMk id="27" creationId="{E11A568D-22ED-4A94-A5EE-2E754EAEA757}"/>
          </ac:spMkLst>
        </pc:spChg>
        <pc:spChg chg="mod">
          <ac:chgData name="Mike Reid" userId="e1698ce8-69b5-4f8f-9daa-2eaec1f8ef38" providerId="ADAL" clId="{E88C1772-AC84-4C26-BAFD-2F653F5E145A}" dt="2022-03-21T08:18:45.678" v="76" actId="1038"/>
          <ac:spMkLst>
            <pc:docMk/>
            <pc:sldMk cId="1130501321" sldId="286"/>
            <ac:spMk id="29" creationId="{669B60B0-7F07-45B1-AD3F-3DAF3C4A5AF5}"/>
          </ac:spMkLst>
        </pc:spChg>
        <pc:spChg chg="mod">
          <ac:chgData name="Mike Reid" userId="e1698ce8-69b5-4f8f-9daa-2eaec1f8ef38" providerId="ADAL" clId="{E88C1772-AC84-4C26-BAFD-2F653F5E145A}" dt="2022-03-21T08:18:36.951" v="26" actId="1037"/>
          <ac:spMkLst>
            <pc:docMk/>
            <pc:sldMk cId="1130501321" sldId="286"/>
            <ac:spMk id="30" creationId="{A0748D7B-22A2-49B0-8250-CBCED4647F12}"/>
          </ac:spMkLst>
        </pc:spChg>
        <pc:spChg chg="mod">
          <ac:chgData name="Mike Reid" userId="e1698ce8-69b5-4f8f-9daa-2eaec1f8ef38" providerId="ADAL" clId="{E88C1772-AC84-4C26-BAFD-2F653F5E145A}" dt="2022-03-21T08:18:36.951" v="26" actId="1037"/>
          <ac:spMkLst>
            <pc:docMk/>
            <pc:sldMk cId="1130501321" sldId="286"/>
            <ac:spMk id="31" creationId="{2CA2FF22-215A-4627-A465-C832542D23D0}"/>
          </ac:spMkLst>
        </pc:spChg>
      </pc:sldChg>
    </pc:docChg>
  </pc:docChgLst>
  <pc:docChgLst>
    <pc:chgData name="Mike Reid" userId="e1698ce8-69b5-4f8f-9daa-2eaec1f8ef38" providerId="ADAL" clId="{E97E1F01-42A6-483D-B023-1D9919A9CC80}"/>
    <pc:docChg chg="modSld">
      <pc:chgData name="Mike Reid" userId="e1698ce8-69b5-4f8f-9daa-2eaec1f8ef38" providerId="ADAL" clId="{E97E1F01-42A6-483D-B023-1D9919A9CC80}" dt="2022-03-17T01:23:24.025" v="10" actId="20577"/>
      <pc:docMkLst>
        <pc:docMk/>
      </pc:docMkLst>
      <pc:sldChg chg="modSp mod">
        <pc:chgData name="Mike Reid" userId="e1698ce8-69b5-4f8f-9daa-2eaec1f8ef38" providerId="ADAL" clId="{E97E1F01-42A6-483D-B023-1D9919A9CC80}" dt="2022-03-17T01:23:24.025" v="10" actId="20577"/>
        <pc:sldMkLst>
          <pc:docMk/>
          <pc:sldMk cId="1130501321" sldId="286"/>
        </pc:sldMkLst>
        <pc:spChg chg="mod">
          <ac:chgData name="Mike Reid" userId="e1698ce8-69b5-4f8f-9daa-2eaec1f8ef38" providerId="ADAL" clId="{E97E1F01-42A6-483D-B023-1D9919A9CC80}" dt="2022-03-17T01:23:24.025" v="10" actId="20577"/>
          <ac:spMkLst>
            <pc:docMk/>
            <pc:sldMk cId="1130501321" sldId="286"/>
            <ac:spMk id="30" creationId="{A0748D7B-22A2-49B0-8250-CBCED4647F12}"/>
          </ac:spMkLst>
        </pc:spChg>
      </pc:sldChg>
    </pc:docChg>
  </pc:docChgLst>
  <pc:docChgLst>
    <pc:chgData name="Andrew" userId="24ff84ad-d9ae-4f2e-9f08-c7956f710b72" providerId="ADAL" clId="{EE7D8238-01AF-4D1F-A017-A3E67C45D5DA}"/>
    <pc:docChg chg="modSld">
      <pc:chgData name="Andrew" userId="24ff84ad-d9ae-4f2e-9f08-c7956f710b72" providerId="ADAL" clId="{EE7D8238-01AF-4D1F-A017-A3E67C45D5DA}" dt="2022-03-16T00:00:51.718" v="0" actId="6549"/>
      <pc:docMkLst>
        <pc:docMk/>
      </pc:docMkLst>
      <pc:sldChg chg="modSp mod">
        <pc:chgData name="Andrew" userId="24ff84ad-d9ae-4f2e-9f08-c7956f710b72" providerId="ADAL" clId="{EE7D8238-01AF-4D1F-A017-A3E67C45D5DA}" dt="2022-03-16T00:00:51.718" v="0" actId="6549"/>
        <pc:sldMkLst>
          <pc:docMk/>
          <pc:sldMk cId="1130501321" sldId="286"/>
        </pc:sldMkLst>
        <pc:spChg chg="mod">
          <ac:chgData name="Andrew" userId="24ff84ad-d9ae-4f2e-9f08-c7956f710b72" providerId="ADAL" clId="{EE7D8238-01AF-4D1F-A017-A3E67C45D5DA}" dt="2022-03-16T00:00:51.718" v="0" actId="6549"/>
          <ac:spMkLst>
            <pc:docMk/>
            <pc:sldMk cId="1130501321" sldId="286"/>
            <ac:spMk id="11" creationId="{678722F8-E4D9-426C-ACA0-03378502D7D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A0CDE-82FF-6D41-823E-AECF9923FA65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5F2EC-4926-6E49-A9C1-C60F4D8F2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66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5F2EC-4926-6E49-A9C1-C60F4D8F26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42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Electrici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11C31-5088-7243-AAD5-621B1E314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931" y="683741"/>
            <a:ext cx="7241058" cy="30315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06004-B4FF-FE46-A3AF-D01808DCE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932" y="4193060"/>
            <a:ext cx="4860322" cy="17485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3365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81A3EC-C7E1-4240-A6DF-5E8B2BB98D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F3AF6-BFCE-4E4A-AF1D-F193141FC744}" type="datetime1">
              <a:rPr lang="en-AU" smtClean="0"/>
              <a:t>28/04/2022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E128E4-EBD9-1E4D-9CCE-4054C4B9D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1" y="6356350"/>
            <a:ext cx="834841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CACBF-76BC-874B-8B74-5707349DC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7" y="6356350"/>
            <a:ext cx="550192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9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87A55-5591-0042-85B8-D3B0B6371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564777"/>
            <a:ext cx="9459223" cy="600636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02646-41FE-5F45-B129-37893F0C9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5436" y="1796143"/>
            <a:ext cx="6293224" cy="406490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F79C40-1E8C-4B41-8BC7-5FB26A82F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192" y="1796144"/>
            <a:ext cx="3806655" cy="40728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F6B498-E487-FB41-9F9D-43278BC1CE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4241AE-9F98-9349-BDD3-E80BF168A12D}" type="datetime1">
              <a:rPr lang="en-AU" smtClean="0"/>
              <a:t>28/04/2022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5BBD2-1983-D944-AAB8-9FF7099B4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1" y="6356350"/>
            <a:ext cx="834841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C3450D-4BDF-0A4F-BECC-9C662B80D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7" y="6356350"/>
            <a:ext cx="550192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36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69FF4-49AF-874B-A722-AEC225755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2" y="564776"/>
            <a:ext cx="9720480" cy="610881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B428BC-9B8D-2A43-8196-E44FC422D9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15436" y="1775012"/>
            <a:ext cx="6226367" cy="4086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51DA56-3DE2-ED4A-A686-A597D1A5A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192" y="1775012"/>
            <a:ext cx="3806655" cy="4093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67803B-D5D9-7045-980E-8CA9479830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FC97A-96B0-1248-B37A-49D4BF59CCDE}" type="datetime1">
              <a:rPr lang="en-AU" smtClean="0"/>
              <a:t>28/04/2022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9F169-A600-0144-82C6-4DCA27A52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1" y="6356350"/>
            <a:ext cx="834841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47848-C030-C444-B025-665A8C68A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7" y="6356350"/>
            <a:ext cx="550192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75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E456A-6E26-4441-AFE8-5B1A398CC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74E2-673D-5443-AB82-5465FF08957A}" type="datetime1">
              <a:rPr lang="en-AU" smtClean="0"/>
              <a:t>28/04/2022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34A0F0-0DE8-9D40-8830-F19479598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27F048-64C1-C944-8186-025E973C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B538-E724-0A46-AEB0-E520B1BBAF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191CDAA-BB7C-C545-9A6B-5BFB126A0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21575" y="3568148"/>
            <a:ext cx="1478905" cy="27133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44DC1A3-F794-A049-93EA-E4CCD19FAF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191" y="569842"/>
            <a:ext cx="9299487" cy="57116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51007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057E7CC-B3CA-4D40-A2C0-4419E0CCB5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r:embed="rId2"/>
            <a:stretch>
              <a:fillRect b="-13878"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E456A-6E26-4441-AFE8-5B1A398CC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1D74E2-673D-5443-AB82-5465FF08957A}" type="datetime1">
              <a:rPr lang="en-AU" smtClean="0"/>
              <a:pPr/>
              <a:t>28/04/2022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34A0F0-0DE8-9D40-8830-F19479598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27F048-64C1-C944-8186-025E973C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3AB538-E724-0A46-AEB0-E520B1BBAFE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25E601-9FA4-FF4D-8E6E-C71BEA474A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2099" y="0"/>
            <a:ext cx="17399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2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Dark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2A223-58FC-4045-ADFF-2C9411DB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564775"/>
            <a:ext cx="9887917" cy="12020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AAD68-3F76-704F-8C35-2B0DCD54A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91" y="2090057"/>
            <a:ext cx="11050290" cy="40869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CB105-B445-7346-A76E-C18A71F249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EE8978-79B1-3D44-9527-A5B38DA5CA4C}" type="datetime1">
              <a:rPr lang="en-AU" smtClean="0"/>
              <a:t>28/04/2022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016D3-0BE6-8249-B2AD-D3313EF2D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1799" y="6356350"/>
            <a:ext cx="486000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11005-EFD1-AD48-80B3-4B616B3CD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7" y="6356350"/>
            <a:ext cx="550192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24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Mid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2A223-58FC-4045-ADFF-2C9411DB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564775"/>
            <a:ext cx="9887917" cy="12020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AAD68-3F76-704F-8C35-2B0DCD54A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91" y="2090057"/>
            <a:ext cx="11050290" cy="40869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CB105-B445-7346-A76E-C18A71F249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9F270-5BDE-C54C-8230-EE0A83295664}" type="datetime1">
              <a:rPr lang="en-AU" smtClean="0"/>
              <a:t>28/04/2022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016D3-0BE6-8249-B2AD-D3313EF2D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1" y="6356350"/>
            <a:ext cx="83484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11005-EFD1-AD48-80B3-4B616B3CD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9" y="6356350"/>
            <a:ext cx="550190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07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Light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2A223-58FC-4045-ADFF-2C9411DB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564775"/>
            <a:ext cx="9887917" cy="12020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AAD68-3F76-704F-8C35-2B0DCD54A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91" y="2090057"/>
            <a:ext cx="11050290" cy="40869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CB105-B445-7346-A76E-C18A71F249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C56DFB-F114-0940-A297-EF923B1E9939}" type="datetime1">
              <a:rPr lang="en-AU" smtClean="0"/>
              <a:t>28/04/2022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016D3-0BE6-8249-B2AD-D3313EF2D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1" y="6356350"/>
            <a:ext cx="830709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11005-EFD1-AD48-80B3-4B616B3CD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9" y="6356350"/>
            <a:ext cx="550190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6AE98B-EDB9-F949-AC99-D0AF6BF47A20}"/>
              </a:ext>
            </a:extLst>
          </p:cNvPr>
          <p:cNvSpPr/>
          <p:nvPr userDrawn="1"/>
        </p:nvSpPr>
        <p:spPr>
          <a:xfrm>
            <a:off x="3797935" y="4378072"/>
            <a:ext cx="45961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Century Gothic" panose="020B0502020202020204" pitchFamily="34" charset="0"/>
              </a:rPr>
              <a:t>For more information visit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8FB695-276B-2340-97E7-4290E240AB78}"/>
              </a:ext>
            </a:extLst>
          </p:cNvPr>
          <p:cNvSpPr/>
          <p:nvPr userDrawn="1"/>
        </p:nvSpPr>
        <p:spPr>
          <a:xfrm>
            <a:off x="4406280" y="4992669"/>
            <a:ext cx="3379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accent2"/>
                </a:solidFill>
                <a:latin typeface="Century Gothic" panose="020B0502020202020204" pitchFamily="34" charset="0"/>
              </a:rPr>
              <a:t>aemo.com.au</a:t>
            </a:r>
          </a:p>
        </p:txBody>
      </p:sp>
    </p:spTree>
    <p:extLst>
      <p:ext uri="{BB962C8B-B14F-4D97-AF65-F5344CB8AC3E}">
        <p14:creationId xmlns:p14="http://schemas.microsoft.com/office/powerpoint/2010/main" val="101630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G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11C31-5088-7243-AAD5-621B1E314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931" y="683741"/>
            <a:ext cx="7241058" cy="30315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06004-B4FF-FE46-A3AF-D01808DCE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932" y="4193060"/>
            <a:ext cx="4860322" cy="17485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36914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11C31-5088-7243-AAD5-621B1E314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931" y="683741"/>
            <a:ext cx="7241058" cy="257020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06004-B4FF-FE46-A3AF-D01808DCE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932" y="3995352"/>
            <a:ext cx="6977446" cy="14169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52332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11C31-5088-7243-AAD5-621B1E314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931" y="683741"/>
            <a:ext cx="7241058" cy="257020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06004-B4FF-FE46-A3AF-D01808DCE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932" y="3995352"/>
            <a:ext cx="6977446" cy="14169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373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11C31-5088-7243-AAD5-621B1E314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191" y="1191986"/>
            <a:ext cx="10467433" cy="2514600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06004-B4FF-FE46-A3AF-D01808DCE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190" y="4064794"/>
            <a:ext cx="10467433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EE60D-3DE5-7D47-A115-A3C0F81C94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10802A-4FF1-1641-BCAF-D933730FE834}" type="datetime1">
              <a:rPr lang="en-AU" smtClean="0"/>
              <a:t>28/04/2022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DFA9A-1E04-C545-8357-3FAF75C87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1" y="6356350"/>
            <a:ext cx="834841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8E55C-07D8-C546-AAFA-337514FE2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7" y="6356350"/>
            <a:ext cx="550192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60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2A223-58FC-4045-ADFF-2C9411DB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564776"/>
            <a:ext cx="9887917" cy="1219199"/>
          </a:xfrm>
          <a:prstGeom prst="rect">
            <a:avLst/>
          </a:prstGeo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AAD68-3F76-704F-8C35-2B0DCD54A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90" y="2090057"/>
            <a:ext cx="10727409" cy="40869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CB105-B445-7346-A76E-C18A71F249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ED13E6-4384-A94C-969D-7EE3D956CEF5}" type="datetime1">
              <a:rPr lang="en-AU" smtClean="0"/>
              <a:t>28/04/2022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016D3-0BE6-8249-B2AD-D3313EF2D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3672" y="6356350"/>
            <a:ext cx="423680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11005-EFD1-AD48-80B3-4B616B3CD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8" y="6356350"/>
            <a:ext cx="550192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6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6753-64E3-9F45-8CC5-68813C404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555811"/>
            <a:ext cx="9887917" cy="121099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F8647-4D0A-5B44-A10D-3CACFA9C8C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192" y="2073729"/>
            <a:ext cx="5181600" cy="41032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0FF842-5527-984A-9787-DCE6B495D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073729"/>
            <a:ext cx="5257800" cy="41032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4DFC5-830C-D641-8AB0-A24DE3A325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6087E2-3B2C-294B-991F-E896D3AA2A0A}" type="datetime1">
              <a:rPr lang="en-AU" smtClean="0"/>
              <a:t>28/04/2022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038B6F-B84E-3A44-8BC4-8B20DAD8C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5907" y="6356350"/>
            <a:ext cx="831590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5B567-3BF8-CB42-BD03-B73229D97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9" y="6356350"/>
            <a:ext cx="550190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8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FFD0B-C643-4742-A403-5F91EF972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564776"/>
            <a:ext cx="9883766" cy="12925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6DE7E-E72D-8246-8D2A-AF75F2E19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191" y="1857375"/>
            <a:ext cx="5428279" cy="6477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E1FA9-D8D6-9E40-9D94-083C874AF3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192" y="2671761"/>
            <a:ext cx="5428278" cy="35179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C31B32-2174-FA4A-B819-3017EECD1C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57373"/>
            <a:ext cx="5428280" cy="6477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6D4DFB-FEBF-F147-84E3-1F6180B0BF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671761"/>
            <a:ext cx="5428281" cy="35179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A5265B-AD07-B94C-8B63-5ED1677E97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A16E7A-A311-EC48-9053-49DC35F52040}" type="datetime1">
              <a:rPr lang="en-AU" smtClean="0"/>
              <a:t>28/04/2022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883901-1DF2-054A-8629-2D76CDC5B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1" y="6356350"/>
            <a:ext cx="834841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B681B1-3ECF-AF40-8A77-0E29BCB28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7" y="6356350"/>
            <a:ext cx="550192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92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A2FCA-D37C-4B41-A081-A059FE4DC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365125"/>
            <a:ext cx="9887917" cy="14016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92170E-4173-4649-82C3-1DAF6ECF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A0721A-4309-5442-9655-9E214D986AE2}" type="datetime1">
              <a:rPr lang="en-AU" smtClean="0"/>
              <a:t>28/04/2022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3838DF-BCD1-8940-842D-C4A57010F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1" y="6356350"/>
            <a:ext cx="834841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6054EC-4C5F-AE4E-ADE1-081DE3BB4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7" y="6356350"/>
            <a:ext cx="550192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00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1CFD1A-D332-474C-8C0A-863C652DF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609599"/>
            <a:ext cx="9887917" cy="11572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8A4AE-B2D4-FB42-BF76-4B250FB68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191" y="2090057"/>
            <a:ext cx="10770952" cy="4086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178CB-5AF7-9142-B41D-92F44527A9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fld id="{F91D74E2-673D-5443-AB82-5465FF08957A}" type="datetime1">
              <a:rPr lang="en-AU" smtClean="0"/>
              <a:t>28/04/2022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AB519-1EEA-6346-94EE-D604390397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93391" y="6356350"/>
            <a:ext cx="8307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AAB5E-3638-C242-93CA-BB88433F0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0481" y="6356350"/>
            <a:ext cx="591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fld id="{713AB538-E724-0A46-AEB0-E520B1BBA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4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5" r:id="rId4"/>
    <p:sldLayoutId id="2147483649" r:id="rId5"/>
    <p:sldLayoutId id="2147483650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67" r:id="rId13"/>
    <p:sldLayoutId id="2147483668" r:id="rId14"/>
    <p:sldLayoutId id="2147483662" r:id="rId15"/>
    <p:sldLayoutId id="2147483663" r:id="rId16"/>
    <p:sldLayoutId id="2147483664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 Nova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 Nova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 Nova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ova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ova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0B1B0-D608-468C-94F5-8E463DEF3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381315"/>
            <a:ext cx="9883766" cy="487783"/>
          </a:xfrm>
        </p:spPr>
        <p:txBody>
          <a:bodyPr>
            <a:normAutofit/>
          </a:bodyPr>
          <a:lstStyle/>
          <a:p>
            <a:r>
              <a:rPr lang="en-AU" sz="2400" dirty="0"/>
              <a:t>WEM Reform Program Status Update </a:t>
            </a:r>
            <a:r>
              <a:rPr lang="en-AU" sz="2400" dirty="0">
                <a:solidFill>
                  <a:schemeClr val="bg2">
                    <a:lumMod val="75000"/>
                  </a:schemeClr>
                </a:solidFill>
              </a:rPr>
              <a:t>|</a:t>
            </a:r>
            <a:r>
              <a:rPr lang="en-AU" sz="2400" dirty="0"/>
              <a:t> </a:t>
            </a:r>
            <a:r>
              <a:rPr lang="en-AU" sz="2400" dirty="0">
                <a:solidFill>
                  <a:schemeClr val="bg2">
                    <a:lumMod val="75000"/>
                  </a:schemeClr>
                </a:solidFill>
              </a:rPr>
              <a:t>April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7A28B-2CBD-4152-82CE-9B112731C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B538-E724-0A46-AEB0-E520B1BBAFEE}" type="slidenum">
              <a:rPr lang="en-US" smtClean="0"/>
              <a:t>1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17FD3F5-53B8-4594-BF6B-79780C394724}"/>
              </a:ext>
            </a:extLst>
          </p:cNvPr>
          <p:cNvGrpSpPr/>
          <p:nvPr/>
        </p:nvGrpSpPr>
        <p:grpSpPr>
          <a:xfrm>
            <a:off x="550193" y="2171470"/>
            <a:ext cx="5040000" cy="3468385"/>
            <a:chOff x="550193" y="2221573"/>
            <a:chExt cx="4327683" cy="44780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DDAE7E6-0B38-471C-B22D-7DD242917B77}"/>
                </a:ext>
              </a:extLst>
            </p:cNvPr>
            <p:cNvSpPr/>
            <p:nvPr/>
          </p:nvSpPr>
          <p:spPr>
            <a:xfrm>
              <a:off x="550193" y="2603785"/>
              <a:ext cx="4327683" cy="409582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marL="216000" indent="-216000">
                <a:spcBef>
                  <a:spcPts val="100"/>
                </a:spcBef>
                <a:spcAft>
                  <a:spcPts val="10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r>
                <a:rPr lang="en-AU" sz="1100" dirty="0">
                  <a:solidFill>
                    <a:schemeClr val="tx1"/>
                  </a:solidFill>
                  <a:ea typeface="+mj-ea"/>
                  <a:cs typeface="+mj-cs"/>
                </a:rPr>
                <a:t>Completed RCM (v1.4) production release, which includes changes for the Year 1 processes including </a:t>
              </a:r>
              <a:r>
                <a:rPr lang="en-AU" sz="11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Trade Declaration and RC security </a:t>
              </a:r>
              <a:r>
                <a:rPr lang="en-AU" sz="1100" dirty="0">
                  <a:solidFill>
                    <a:schemeClr val="tx1"/>
                  </a:solidFill>
                  <a:ea typeface="+mj-ea"/>
                  <a:cs typeface="+mj-cs"/>
                </a:rPr>
                <a:t>(Phase 1</a:t>
              </a:r>
              <a:r>
                <a:rPr lang="en-AU" sz="11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)</a:t>
              </a:r>
              <a:endParaRPr lang="en-AU" sz="1100" dirty="0">
                <a:solidFill>
                  <a:schemeClr val="tx1"/>
                </a:solidFill>
                <a:ea typeface="+mj-ea"/>
                <a:cs typeface="+mj-cs"/>
              </a:endParaRPr>
            </a:p>
            <a:p>
              <a:pPr marL="216000" indent="-216000">
                <a:spcBef>
                  <a:spcPts val="100"/>
                </a:spcBef>
                <a:spcAft>
                  <a:spcPts val="10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r>
                <a:rPr lang="en-AU" sz="1100" dirty="0">
                  <a:solidFill>
                    <a:schemeClr val="tx1"/>
                  </a:solidFill>
                  <a:ea typeface="+mj-ea"/>
                  <a:cs typeface="+mj-cs"/>
                </a:rPr>
                <a:t>Discussed AEMO’s approach to RCM Network Access Quantities (NAQ) in WEM Procedure and system project implementation plan at WRIG-IT.</a:t>
              </a:r>
            </a:p>
            <a:p>
              <a:pPr marL="216000" indent="-216000">
                <a:spcBef>
                  <a:spcPts val="100"/>
                </a:spcBef>
                <a:spcAft>
                  <a:spcPts val="10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r>
                <a:rPr lang="en-AU" sz="1100" dirty="0">
                  <a:solidFill>
                    <a:schemeClr val="tx1"/>
                  </a:solidFill>
                  <a:latin typeface="+mn-lt"/>
                  <a:ea typeface="+mj-ea"/>
                  <a:cs typeface="+mj-cs"/>
                </a:rPr>
                <a:t>Released technical documents including:</a:t>
              </a:r>
            </a:p>
            <a:p>
              <a:pPr marL="468000" lvl="1" indent="-216000">
                <a:spcBef>
                  <a:spcPts val="100"/>
                </a:spcBef>
                <a:spcAft>
                  <a:spcPts val="10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r>
                <a:rPr lang="en-AU" sz="1100" dirty="0">
                  <a:solidFill>
                    <a:schemeClr val="tx1"/>
                  </a:solidFill>
                  <a:latin typeface="+mn-lt"/>
                  <a:ea typeface="+mj-ea"/>
                  <a:cs typeface="+mj-cs"/>
                </a:rPr>
                <a:t>WEMDE Settlement and Monitoring Data interface specification v0.1 </a:t>
              </a:r>
            </a:p>
            <a:p>
              <a:pPr marL="468000" lvl="1" indent="-216000">
                <a:spcBef>
                  <a:spcPts val="100"/>
                </a:spcBef>
                <a:spcAft>
                  <a:spcPts val="10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r>
                <a:rPr lang="en-AU" sz="1100">
                  <a:solidFill>
                    <a:schemeClr val="tx1"/>
                  </a:solidFill>
                  <a:ea typeface="+mj-ea"/>
                  <a:cs typeface="+mj-cs"/>
                </a:rPr>
                <a:t>Preliminary </a:t>
              </a:r>
              <a:r>
                <a:rPr lang="en-AU" sz="1100" dirty="0">
                  <a:solidFill>
                    <a:schemeClr val="tx1"/>
                  </a:solidFill>
                  <a:ea typeface="+mj-ea"/>
                  <a:cs typeface="+mj-cs"/>
                </a:rPr>
                <a:t>constraints library interactive Power BI report (available on the Reformer) including demonstration at WRIG-IT </a:t>
              </a:r>
            </a:p>
            <a:p>
              <a:pPr marL="216000" indent="-216000">
                <a:spcBef>
                  <a:spcPts val="100"/>
                </a:spcBef>
                <a:spcAft>
                  <a:spcPts val="10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r>
                <a:rPr lang="en-AU" sz="1100" dirty="0">
                  <a:solidFill>
                    <a:schemeClr val="tx1"/>
                  </a:solidFill>
                  <a:ea typeface="+mj-ea"/>
                  <a:cs typeface="+mj-cs"/>
                </a:rPr>
                <a:t>Progressed internal controller training for new Security Constrained Economic Dispatch (SCED) processes.</a:t>
              </a:r>
              <a:endParaRPr lang="en-AU" sz="1100" dirty="0">
                <a:solidFill>
                  <a:schemeClr val="tx1"/>
                </a:solidFill>
                <a:latin typeface="+mn-lt"/>
                <a:ea typeface="+mj-ea"/>
                <a:cs typeface="+mj-cs"/>
              </a:endParaRPr>
            </a:p>
            <a:p>
              <a:pPr marL="216000" indent="-216000">
                <a:spcBef>
                  <a:spcPts val="100"/>
                </a:spcBef>
                <a:spcAft>
                  <a:spcPts val="10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r>
                <a:rPr lang="en-AU" sz="1100" dirty="0">
                  <a:solidFill>
                    <a:schemeClr val="tx1"/>
                  </a:solidFill>
                  <a:ea typeface="+mj-ea"/>
                  <a:cs typeface="+mj-cs"/>
                </a:rPr>
                <a:t>Published RCM Limit Advice Requirements Transitional Procedure and WEM Metering, Settlement &amp; Prudential Calculations draft</a:t>
              </a:r>
              <a:endParaRPr lang="en-AU" sz="1100" dirty="0">
                <a:solidFill>
                  <a:schemeClr val="tx1"/>
                </a:solidFill>
                <a:latin typeface="+mn-lt"/>
                <a:ea typeface="+mj-ea"/>
                <a:cs typeface="+mj-cs"/>
              </a:endParaRPr>
            </a:p>
            <a:p>
              <a:pPr marL="216000" indent="-216000">
                <a:spcBef>
                  <a:spcPts val="100"/>
                </a:spcBef>
                <a:spcAft>
                  <a:spcPts val="10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r>
                <a:rPr lang="en-AU" sz="1100" dirty="0">
                  <a:solidFill>
                    <a:schemeClr val="tx1"/>
                  </a:solidFill>
                  <a:latin typeface="+mn-lt"/>
                  <a:ea typeface="+mj-ea"/>
                  <a:cs typeface="+mj-cs"/>
                </a:rPr>
                <a:t>Provided progress report to the Mi</a:t>
              </a:r>
              <a:r>
                <a:rPr lang="en-AU" sz="1100" dirty="0">
                  <a:solidFill>
                    <a:schemeClr val="tx1"/>
                  </a:solidFill>
                  <a:ea typeface="+mj-ea"/>
                  <a:cs typeface="+mj-cs"/>
                </a:rPr>
                <a:t>nister and EPWA.</a:t>
              </a:r>
            </a:p>
            <a:p>
              <a:pPr marL="216000" indent="-216000">
                <a:spcBef>
                  <a:spcPts val="100"/>
                </a:spcBef>
                <a:spcAft>
                  <a:spcPts val="10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r>
                <a:rPr lang="en-AU" sz="11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Review and respond to ERA’s AR6 Draft Determination</a:t>
              </a:r>
              <a:r>
                <a:rPr lang="en-AU" sz="1100" kern="1200" dirty="0">
                  <a:solidFill>
                    <a:schemeClr val="tx1"/>
                  </a:solidFill>
                  <a:effectLst/>
                  <a:ea typeface="+mj-ea"/>
                  <a:cs typeface="+mj-cs"/>
                </a:rPr>
                <a:t> (submissions due 28 April)</a:t>
              </a:r>
              <a:endParaRPr lang="en-AU" sz="1100" dirty="0">
                <a:solidFill>
                  <a:schemeClr val="tx1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4BD45F-8714-4CA5-9BE3-D64C79D20C9F}"/>
                </a:ext>
              </a:extLst>
            </p:cNvPr>
            <p:cNvSpPr/>
            <p:nvPr/>
          </p:nvSpPr>
          <p:spPr>
            <a:xfrm>
              <a:off x="550193" y="2221573"/>
              <a:ext cx="4327683" cy="37183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AU" sz="1400"/>
                <a:t>Key Activities This Period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E3A4ED9-297E-418C-BF0E-1C75FACD39A0}"/>
              </a:ext>
            </a:extLst>
          </p:cNvPr>
          <p:cNvGrpSpPr/>
          <p:nvPr/>
        </p:nvGrpSpPr>
        <p:grpSpPr>
          <a:xfrm>
            <a:off x="5675698" y="2177492"/>
            <a:ext cx="5040001" cy="3464388"/>
            <a:chOff x="4712637" y="2212895"/>
            <a:chExt cx="4327699" cy="44728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78722F8-E4D9-426C-ACA0-03378502D7DA}"/>
                </a:ext>
              </a:extLst>
            </p:cNvPr>
            <p:cNvSpPr/>
            <p:nvPr/>
          </p:nvSpPr>
          <p:spPr>
            <a:xfrm>
              <a:off x="4712637" y="2599833"/>
              <a:ext cx="4327699" cy="408593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0000" rIns="91440" bIns="90000" rtlCol="0" anchor="t" anchorCtr="0"/>
            <a:lstStyle/>
            <a:p>
              <a:pPr marL="216000" indent="-216000">
                <a:spcBef>
                  <a:spcPts val="100"/>
                </a:spcBef>
                <a:spcAft>
                  <a:spcPts val="10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r>
                <a:rPr lang="en-AU" sz="1100" dirty="0">
                  <a:solidFill>
                    <a:schemeClr val="tx1"/>
                  </a:solidFill>
                  <a:ea typeface="+mj-ea"/>
                  <a:cs typeface="+mj-cs"/>
                </a:rPr>
                <a:t>Execute contracts with external suppliers to enable the program to scale up and accelerate delivery</a:t>
              </a:r>
              <a:endParaRPr lang="en-AU" sz="1100" dirty="0">
                <a:solidFill>
                  <a:schemeClr val="tx1"/>
                </a:solidFill>
              </a:endParaRPr>
            </a:p>
            <a:p>
              <a:pPr marL="216000" indent="-216000">
                <a:spcBef>
                  <a:spcPts val="100"/>
                </a:spcBef>
                <a:spcAft>
                  <a:spcPts val="10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r>
                <a:rPr lang="en-AU" sz="1100" dirty="0">
                  <a:solidFill>
                    <a:schemeClr val="tx1"/>
                  </a:solidFill>
                  <a:ea typeface="+mj-ea"/>
                  <a:cs typeface="+mj-cs"/>
                </a:rPr>
                <a:t>Continue software development and testing activities including</a:t>
              </a:r>
            </a:p>
            <a:p>
              <a:pPr marL="468000" lvl="1" indent="-215900">
                <a:spcBef>
                  <a:spcPts val="100"/>
                </a:spcBef>
                <a:spcAft>
                  <a:spcPts val="10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r>
                <a:rPr lang="en-AU" sz="1100" dirty="0">
                  <a:solidFill>
                    <a:schemeClr val="tx1"/>
                  </a:solidFill>
                  <a:ea typeface="+mj-ea"/>
                  <a:cs typeface="+mj-cs"/>
                </a:rPr>
                <a:t>Progress RCM NAQ execution – Initial focus includes </a:t>
              </a:r>
              <a:r>
                <a:rPr lang="en-AU" sz="1100" b="0" kern="1200" dirty="0">
                  <a:solidFill>
                    <a:schemeClr val="tx1"/>
                  </a:solidFill>
                  <a:latin typeface="+mn-lt"/>
                  <a:ea typeface="+mn-ea"/>
                  <a:cs typeface="Segoe UI Semilight"/>
                </a:rPr>
                <a:t>NAQ engine</a:t>
              </a:r>
              <a:r>
                <a:rPr lang="en-AU" sz="1100" dirty="0">
                  <a:solidFill>
                    <a:schemeClr val="tx1"/>
                  </a:solidFill>
                  <a:cs typeface="Segoe UI Semilight"/>
                </a:rPr>
                <a:t> and Facility Dispatch Scenario Builder </a:t>
              </a:r>
              <a:r>
                <a:rPr lang="en-AU" sz="1100" b="0" kern="1200" dirty="0">
                  <a:solidFill>
                    <a:schemeClr val="tx1"/>
                  </a:solidFill>
                  <a:latin typeface="+mn-lt"/>
                  <a:ea typeface="+mn-ea"/>
                  <a:cs typeface="Segoe UI Semilight"/>
                </a:rPr>
                <a:t>development and </a:t>
              </a:r>
              <a:r>
                <a:rPr lang="en-AU" sz="1100" dirty="0">
                  <a:solidFill>
                    <a:schemeClr val="tx1"/>
                  </a:solidFill>
                  <a:cs typeface="Segoe UI Semilight"/>
                </a:rPr>
                <a:t>RCM Constraint Management System – Limit Advice User Interface.</a:t>
              </a:r>
              <a:endParaRPr lang="en-AU" sz="1100" dirty="0">
                <a:solidFill>
                  <a:schemeClr val="tx1"/>
                </a:solidFill>
                <a:ea typeface="+mj-ea"/>
                <a:cs typeface="+mj-cs"/>
              </a:endParaRPr>
            </a:p>
            <a:p>
              <a:pPr marL="468000" lvl="1" indent="-216000">
                <a:spcBef>
                  <a:spcPts val="100"/>
                </a:spcBef>
                <a:spcAft>
                  <a:spcPts val="10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r>
                <a:rPr lang="en-AU" sz="1100" dirty="0">
                  <a:solidFill>
                    <a:schemeClr val="tx1"/>
                  </a:solidFill>
                </a:rPr>
                <a:t>Finalise AEMO controller User Interface planning for WEMDE, including the resourcing and delivery approach</a:t>
              </a:r>
            </a:p>
            <a:p>
              <a:pPr marL="216000" indent="-216000">
                <a:spcBef>
                  <a:spcPts val="100"/>
                </a:spcBef>
                <a:spcAft>
                  <a:spcPts val="10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r>
                <a:rPr lang="en-AU" sz="1100" dirty="0">
                  <a:solidFill>
                    <a:schemeClr val="tx1"/>
                  </a:solidFill>
                  <a:ea typeface="+mj-ea"/>
                  <a:cs typeface="+mj-cs"/>
                </a:rPr>
                <a:t>Progress software certification and assurance activities:</a:t>
              </a:r>
            </a:p>
            <a:p>
              <a:pPr marL="468000" lvl="1" indent="-216000">
                <a:spcBef>
                  <a:spcPts val="100"/>
                </a:spcBef>
                <a:spcAft>
                  <a:spcPts val="10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r>
                <a:rPr lang="en-AU" sz="1100" dirty="0">
                  <a:solidFill>
                    <a:schemeClr val="tx1"/>
                  </a:solidFill>
                  <a:ea typeface="+mj-ea"/>
                  <a:cs typeface="+mj-cs"/>
                </a:rPr>
                <a:t>Progress certification of WEMDE formulation against WEM Rules. </a:t>
              </a:r>
            </a:p>
            <a:p>
              <a:pPr marL="468000" lvl="1" indent="-216000">
                <a:spcBef>
                  <a:spcPts val="100"/>
                </a:spcBef>
                <a:spcAft>
                  <a:spcPts val="10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r>
                <a:rPr lang="en-AU" sz="1100" dirty="0">
                  <a:solidFill>
                    <a:schemeClr val="tx1"/>
                  </a:solidFill>
                  <a:ea typeface="+mj-ea"/>
                  <a:cs typeface="+mj-cs"/>
                </a:rPr>
                <a:t>Engage vendor to undertake software certification and testing for Settlements Formulation and system. </a:t>
              </a:r>
            </a:p>
            <a:p>
              <a:pPr marL="216000" indent="-216000">
                <a:spcBef>
                  <a:spcPts val="100"/>
                </a:spcBef>
                <a:spcAft>
                  <a:spcPts val="10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r>
                <a:rPr lang="en-AU" sz="1100" dirty="0">
                  <a:solidFill>
                    <a:schemeClr val="tx1"/>
                  </a:solidFill>
                  <a:ea typeface="+mj-ea"/>
                  <a:cs typeface="+mj-cs"/>
                </a:rPr>
                <a:t>Showcase additional outage management functionality User Interface at WRIG-IT and continue collaboration sessions with Western Power on technical and procedure elements.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C6916A3-FB2C-4990-B7B0-F9F72FAC6AFE}"/>
                </a:ext>
              </a:extLst>
            </p:cNvPr>
            <p:cNvSpPr/>
            <p:nvPr/>
          </p:nvSpPr>
          <p:spPr>
            <a:xfrm>
              <a:off x="4712637" y="2212895"/>
              <a:ext cx="4327698" cy="37183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AU" sz="1400"/>
                <a:t>Focus For Next Period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BA1599C-2365-43F6-AF0F-464D4EA7BE54}"/>
              </a:ext>
            </a:extLst>
          </p:cNvPr>
          <p:cNvGrpSpPr/>
          <p:nvPr/>
        </p:nvGrpSpPr>
        <p:grpSpPr>
          <a:xfrm>
            <a:off x="550188" y="1240851"/>
            <a:ext cx="10165511" cy="857949"/>
            <a:chOff x="550189" y="1306676"/>
            <a:chExt cx="8333813" cy="95885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95A9D38-820B-4375-9D8B-17B5963FC8A2}"/>
                </a:ext>
              </a:extLst>
            </p:cNvPr>
            <p:cNvSpPr/>
            <p:nvPr/>
          </p:nvSpPr>
          <p:spPr>
            <a:xfrm>
              <a:off x="550189" y="1621358"/>
              <a:ext cx="8333813" cy="64417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r>
                <a:rPr lang="en-AU" sz="1200" b="0" dirty="0">
                  <a:solidFill>
                    <a:schemeClr val="tx1"/>
                  </a:solidFill>
                  <a:latin typeface="+mn-lt"/>
                  <a:ea typeface="+mj-ea"/>
                  <a:cs typeface="+mj-cs"/>
                </a:rPr>
                <a:t>AEMO continues to expect to achieve the October 2023 go-live date. The program status remains </a:t>
              </a:r>
              <a:r>
                <a:rPr lang="en-AU" sz="1200" b="1" dirty="0">
                  <a:solidFill>
                    <a:srgbClr val="FFC000"/>
                  </a:solidFill>
                  <a:latin typeface="+mn-lt"/>
                  <a:ea typeface="+mj-ea"/>
                  <a:cs typeface="+mj-cs"/>
                </a:rPr>
                <a:t>amber </a:t>
              </a:r>
              <a:r>
                <a:rPr lang="en-AU" sz="1200" b="0" dirty="0">
                  <a:solidFill>
                    <a:schemeClr val="tx1"/>
                  </a:solidFill>
                  <a:latin typeface="+mn-lt"/>
                  <a:ea typeface="+mj-ea"/>
                  <a:cs typeface="+mj-cs"/>
                </a:rPr>
                <a:t>as schedule pressure continues resulting from delays in acquiring necessary resources. These challenges continue to be actively managed and corrective actions are underway as planned. </a:t>
              </a:r>
              <a:endParaRPr lang="en-AU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5CCD4E5-B841-455B-8B6F-35DA4E92F883}"/>
                </a:ext>
              </a:extLst>
            </p:cNvPr>
            <p:cNvSpPr/>
            <p:nvPr/>
          </p:nvSpPr>
          <p:spPr>
            <a:xfrm>
              <a:off x="550189" y="1306676"/>
              <a:ext cx="8333813" cy="32187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AU" sz="1400"/>
                <a:t>Overall Status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FBBBB88-BFCE-4E03-B518-F2018BE3F45C}"/>
              </a:ext>
            </a:extLst>
          </p:cNvPr>
          <p:cNvGrpSpPr/>
          <p:nvPr/>
        </p:nvGrpSpPr>
        <p:grpSpPr>
          <a:xfrm>
            <a:off x="550188" y="5720574"/>
            <a:ext cx="10165511" cy="1024953"/>
            <a:chOff x="550189" y="1266336"/>
            <a:chExt cx="8333813" cy="102495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56286E9-AC85-4CC6-8A72-71C61AE1961C}"/>
                </a:ext>
              </a:extLst>
            </p:cNvPr>
            <p:cNvSpPr/>
            <p:nvPr/>
          </p:nvSpPr>
          <p:spPr>
            <a:xfrm>
              <a:off x="550189" y="1561768"/>
              <a:ext cx="8333813" cy="72952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AU" sz="1200"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F8E9F5D-21DE-41D3-AB79-389CACDD396B}"/>
                </a:ext>
              </a:extLst>
            </p:cNvPr>
            <p:cNvSpPr/>
            <p:nvPr/>
          </p:nvSpPr>
          <p:spPr>
            <a:xfrm>
              <a:off x="550189" y="1266336"/>
              <a:ext cx="8333813" cy="2880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AU" sz="1400"/>
                <a:t>Stakeholder Engagement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69B60B0-7F07-45B1-AD3F-3DAF3C4A5AF5}"/>
              </a:ext>
            </a:extLst>
          </p:cNvPr>
          <p:cNvSpPr/>
          <p:nvPr/>
        </p:nvSpPr>
        <p:spPr>
          <a:xfrm>
            <a:off x="852548" y="6102355"/>
            <a:ext cx="1805737" cy="576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/>
              <a:t>WRIG </a:t>
            </a:r>
          </a:p>
          <a:p>
            <a:pPr algn="ctr"/>
            <a:r>
              <a:rPr lang="en-AU" sz="1200"/>
              <a:t>28 April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0748D7B-22A2-49B0-8250-CBCED4647F12}"/>
              </a:ext>
            </a:extLst>
          </p:cNvPr>
          <p:cNvSpPr/>
          <p:nvPr/>
        </p:nvSpPr>
        <p:spPr>
          <a:xfrm>
            <a:off x="8615158" y="6102355"/>
            <a:ext cx="1805737" cy="576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/>
              <a:t>Market Readiness Survey &amp; Report #3</a:t>
            </a:r>
          </a:p>
          <a:p>
            <a:pPr algn="ctr"/>
            <a:r>
              <a:rPr lang="en-AU" sz="1200"/>
              <a:t>April-May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2FF22-215A-4627-A465-C832542D23D0}"/>
              </a:ext>
            </a:extLst>
          </p:cNvPr>
          <p:cNvSpPr/>
          <p:nvPr/>
        </p:nvSpPr>
        <p:spPr>
          <a:xfrm>
            <a:off x="4733854" y="6102355"/>
            <a:ext cx="1805737" cy="576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/>
              <a:t>WRIG IT</a:t>
            </a:r>
          </a:p>
          <a:p>
            <a:pPr algn="ctr"/>
            <a:r>
              <a:rPr lang="en-AU" sz="1200"/>
              <a:t>12 May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C64055-2B91-4619-803F-B8BCB1069698}"/>
              </a:ext>
            </a:extLst>
          </p:cNvPr>
          <p:cNvSpPr/>
          <p:nvPr/>
        </p:nvSpPr>
        <p:spPr>
          <a:xfrm>
            <a:off x="6674507" y="6102355"/>
            <a:ext cx="1805737" cy="576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 dirty="0"/>
              <a:t>WRIG </a:t>
            </a:r>
          </a:p>
          <a:p>
            <a:pPr algn="ctr"/>
            <a:r>
              <a:rPr lang="en-AU" sz="1200" dirty="0"/>
              <a:t>26 May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5DF0E4-8988-42C8-9EAA-0CD0D0AE98D5}"/>
              </a:ext>
            </a:extLst>
          </p:cNvPr>
          <p:cNvSpPr/>
          <p:nvPr/>
        </p:nvSpPr>
        <p:spPr>
          <a:xfrm>
            <a:off x="2793201" y="6102355"/>
            <a:ext cx="1805737" cy="576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 dirty="0"/>
              <a:t>WA ECF </a:t>
            </a:r>
          </a:p>
          <a:p>
            <a:pPr algn="ctr"/>
            <a:r>
              <a:rPr lang="en-AU" sz="1200" dirty="0"/>
              <a:t>4 May</a:t>
            </a:r>
          </a:p>
        </p:txBody>
      </p:sp>
    </p:spTree>
    <p:extLst>
      <p:ext uri="{BB962C8B-B14F-4D97-AF65-F5344CB8AC3E}">
        <p14:creationId xmlns:p14="http://schemas.microsoft.com/office/powerpoint/2010/main" val="1130501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EMO">
      <a:dk1>
        <a:srgbClr val="424242"/>
      </a:dk1>
      <a:lt1>
        <a:srgbClr val="FFFFFF"/>
      </a:lt1>
      <a:dk2>
        <a:srgbClr val="3C1053"/>
      </a:dk2>
      <a:lt2>
        <a:srgbClr val="EEEEF0"/>
      </a:lt2>
      <a:accent1>
        <a:srgbClr val="6B3077"/>
      </a:accent1>
      <a:accent2>
        <a:srgbClr val="A3519B"/>
      </a:accent2>
      <a:accent3>
        <a:srgbClr val="9B2241"/>
      </a:accent3>
      <a:accent4>
        <a:srgbClr val="FDD26E"/>
      </a:accent4>
      <a:accent5>
        <a:srgbClr val="A1D883"/>
      </a:accent5>
      <a:accent6>
        <a:srgbClr val="40C1AC"/>
      </a:accent6>
      <a:hlink>
        <a:srgbClr val="606EB2"/>
      </a:hlink>
      <a:folHlink>
        <a:srgbClr val="A3DBE8"/>
      </a:folHlink>
    </a:clrScheme>
    <a:fontScheme name="AEMO Fonts">
      <a:majorFont>
        <a:latin typeface="Century Gothic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6030848-78D0-4CA1-8AA9-7800734B86B8}" vid="{5D1CC025-197E-4661-8C7E-6076F9D76F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7D1E205BFB644BBCC8E4195270FD3E" ma:contentTypeVersion="2" ma:contentTypeDescription="Create a new document." ma:contentTypeScope="" ma:versionID="86589b54a39523007c38c4be8220192c">
  <xsd:schema xmlns:xsd="http://www.w3.org/2001/XMLSchema" xmlns:xs="http://www.w3.org/2001/XMLSchema" xmlns:p="http://schemas.microsoft.com/office/2006/metadata/properties" xmlns:ns2="d0053c54-b3e3-4740-aedc-88d5127ed2c7" targetNamespace="http://schemas.microsoft.com/office/2006/metadata/properties" ma:root="true" ma:fieldsID="6dbb13052b2e6f139457ec9c4d0089bf" ns2:_="">
    <xsd:import namespace="d0053c54-b3e3-4740-aedc-88d5127ed2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53c54-b3e3-4740-aedc-88d5127ed2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8B6C889-7700-492C-B9AF-67CE36188656}"/>
</file>

<file path=customXml/itemProps2.xml><?xml version="1.0" encoding="utf-8"?>
<ds:datastoreItem xmlns:ds="http://schemas.openxmlformats.org/officeDocument/2006/customXml" ds:itemID="{5EAE1D37-81E9-44F2-BC6D-AAEFD581B5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E77B95-0654-4AAC-A6DC-3704C6B302D2}">
  <ds:schemaRefs>
    <ds:schemaRef ds:uri="http://schemas.microsoft.com/office/2006/metadata/properties"/>
    <ds:schemaRef ds:uri="http://schemas.microsoft.com/office/2006/documentManagement/types"/>
    <ds:schemaRef ds:uri="d88610b0-8d9a-4cd9-a71d-21dd452717db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ae967e83-de13-40e0-a995-6066b04f8f4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336</Words>
  <Application>Microsoft Office PowerPoint</Application>
  <PresentationFormat>Widescreen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Nova</vt:lpstr>
      <vt:lpstr>Calibri</vt:lpstr>
      <vt:lpstr>Century Gothic</vt:lpstr>
      <vt:lpstr>Wingdings</vt:lpstr>
      <vt:lpstr>Office Theme</vt:lpstr>
      <vt:lpstr>WEM Reform Program Status Update | April 2022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Title</dc:title>
  <dc:creator>Mark</dc:creator>
  <cp:lastModifiedBy>Mike Reid</cp:lastModifiedBy>
  <cp:revision>1</cp:revision>
  <dcterms:created xsi:type="dcterms:W3CDTF">2022-02-21T06:07:03Z</dcterms:created>
  <dcterms:modified xsi:type="dcterms:W3CDTF">2022-04-28T01:23:41Z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0x0101001E7D1E205BFB644BBCC8E4195270FD3E</vt:lpwstr>
  </property>
  <property fmtid="{D5CDD505-2E9C-101B-9397-08002B2CF9AE}" pid="3" name="TaxKeyword">
    <vt:lpwstr/>
  </property>
  <property fmtid="{D5CDD505-2E9C-101B-9397-08002B2CF9AE}" pid="4" name="AEMO Communication Document Type1">
    <vt:lpwstr/>
  </property>
  <property fmtid="{D5CDD505-2E9C-101B-9397-08002B2CF9AE}" pid="5" name="SharedWithUsers">
    <vt:lpwstr>7;#WEM Reform Program Team Members</vt:lpwstr>
  </property>
</Properties>
</file>