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96" r:id="rId5"/>
    <p:sldId id="559" r:id="rId6"/>
    <p:sldId id="284" r:id="rId7"/>
    <p:sldId id="298" r:id="rId8"/>
    <p:sldId id="300" r:id="rId9"/>
    <p:sldId id="556" r:id="rId10"/>
    <p:sldId id="8618" r:id="rId11"/>
    <p:sldId id="299" r:id="rId12"/>
    <p:sldId id="8493" r:id="rId13"/>
    <p:sldId id="8615" r:id="rId14"/>
    <p:sldId id="8591" r:id="rId15"/>
    <p:sldId id="8599" r:id="rId16"/>
    <p:sldId id="8593" r:id="rId17"/>
    <p:sldId id="8619" r:id="rId18"/>
    <p:sldId id="8620" r:id="rId19"/>
    <p:sldId id="8621" r:id="rId20"/>
    <p:sldId id="8622" r:id="rId21"/>
    <p:sldId id="8623" r:id="rId22"/>
    <p:sldId id="560" r:id="rId23"/>
    <p:sldId id="561" r:id="rId24"/>
  </p:sldIdLst>
  <p:sldSz cx="12192000" cy="6858000"/>
  <p:notesSz cx="6797675" cy="9872663"/>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Reid" initials="MR" lastIdx="52" clrIdx="0">
    <p:extLst>
      <p:ext uri="{19B8F6BF-5375-455C-9EA6-DF929625EA0E}">
        <p15:presenceInfo xmlns:p15="http://schemas.microsoft.com/office/powerpoint/2012/main" userId="S::Mike.Reid@aemo.com.au::e1698ce8-69b5-4f8f-9daa-2eaec1f8ef38" providerId="AD"/>
      </p:ext>
    </p:extLst>
  </p:cmAuthor>
  <p:cmAuthor id="2" name="Kristy McGrath" initials="KM" lastIdx="12" clrIdx="1">
    <p:extLst>
      <p:ext uri="{19B8F6BF-5375-455C-9EA6-DF929625EA0E}">
        <p15:presenceInfo xmlns:p15="http://schemas.microsoft.com/office/powerpoint/2012/main" userId="S::Kristy.McGrath@aemo.com.au::85eac51b-6a26-4568-9d4d-f16c9bb226c6" providerId="AD"/>
      </p:ext>
    </p:extLst>
  </p:cmAuthor>
  <p:cmAuthor id="3" name="Alex Gillespie" initials="AG" lastIdx="3" clrIdx="2">
    <p:extLst>
      <p:ext uri="{19B8F6BF-5375-455C-9EA6-DF929625EA0E}">
        <p15:presenceInfo xmlns:p15="http://schemas.microsoft.com/office/powerpoint/2012/main" userId="S::Alex.Gillespie@aemo.com.au::5b7eba83-43e1-46a7-b551-2f0b1f2fe6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F5"/>
    <a:srgbClr val="CBDCEB"/>
    <a:srgbClr val="C2E4FF"/>
    <a:srgbClr val="FFE8C9"/>
    <a:srgbClr val="FFFFFF"/>
    <a:srgbClr val="E9E0F5"/>
    <a:srgbClr val="85C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38302-358B-4132-B0C6-ACB5D7F959E3}" v="882" dt="2021-11-24T14:12:49.910"/>
    <p1510:client id="{22F82C9C-EA26-4AAC-9457-AC13E4859538}" v="13" dt="2021-11-24T03:39:56.620"/>
    <p1510:client id="{956F07D8-176B-4B72-BD10-E1E4759455D5}" v="162" dt="2021-11-25T02:31:35.261"/>
    <p1510:client id="{B9D135FD-7B9D-4946-A7D9-560D16DC8971}" vWet="4" dt="2021-11-25T01:46:31.708"/>
    <p1510:client id="{D2BFEE81-A247-4335-B440-E9FCDD19546C}" v="118" vWet="122" dt="2021-11-25T01:17:23.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57B1FD-73E1-DA42-B352-3489F6A5BA00}"/>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612665-2706-204E-B999-4EF5EC6C7C27}"/>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30647C34-4861-CC4A-8EA2-702761DF01B2}" type="datetime1">
              <a:rPr lang="en-AU" smtClean="0"/>
              <a:t>28/11/2021</a:t>
            </a:fld>
            <a:endParaRPr lang="en-US"/>
          </a:p>
        </p:txBody>
      </p:sp>
      <p:sp>
        <p:nvSpPr>
          <p:cNvPr id="4" name="Footer Placeholder 3">
            <a:extLst>
              <a:ext uri="{FF2B5EF4-FFF2-40B4-BE49-F238E27FC236}">
                <a16:creationId xmlns:a16="http://schemas.microsoft.com/office/drawing/2014/main" id="{FD06630A-B08E-9F48-9A02-493596B0806A}"/>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C85F7C-56AC-9B49-AA9D-44A2CE9497A4}"/>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DCC79293-9BB6-2149-84C1-09AC384E1EA3}" type="slidenum">
              <a:rPr lang="en-US" smtClean="0"/>
              <a:t>‹#›</a:t>
            </a:fld>
            <a:endParaRPr lang="en-US"/>
          </a:p>
        </p:txBody>
      </p:sp>
    </p:spTree>
    <p:extLst>
      <p:ext uri="{BB962C8B-B14F-4D97-AF65-F5344CB8AC3E}">
        <p14:creationId xmlns:p14="http://schemas.microsoft.com/office/powerpoint/2010/main" val="357149833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1933438E-882F-3F4B-8DAE-ACAB12480569}" type="datetime1">
              <a:rPr lang="en-AU" smtClean="0"/>
              <a:t>28/11/2021</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12110BA3-0358-CF4D-8BCF-65E003281CF4}" type="slidenum">
              <a:rPr lang="en-US" smtClean="0"/>
              <a:t>‹#›</a:t>
            </a:fld>
            <a:endParaRPr lang="en-US"/>
          </a:p>
        </p:txBody>
      </p:sp>
    </p:spTree>
    <p:extLst>
      <p:ext uri="{BB962C8B-B14F-4D97-AF65-F5344CB8AC3E}">
        <p14:creationId xmlns:p14="http://schemas.microsoft.com/office/powerpoint/2010/main" val="90368856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
          </p:nvPr>
        </p:nvSpPr>
        <p:spPr/>
        <p:txBody>
          <a:bodyPr/>
          <a:lstStyle/>
          <a:p>
            <a:fld id="{1933438E-882F-3F4B-8DAE-ACAB12480569}" type="datetime1">
              <a:rPr lang="en-AU" smtClean="0"/>
              <a:t>28/11/2021</a:t>
            </a:fld>
            <a:endParaRPr lang="en-US"/>
          </a:p>
        </p:txBody>
      </p:sp>
      <p:sp>
        <p:nvSpPr>
          <p:cNvPr id="5" name="Slide Number Placeholder 4"/>
          <p:cNvSpPr>
            <a:spLocks noGrp="1"/>
          </p:cNvSpPr>
          <p:nvPr>
            <p:ph type="sldNum" sz="quarter" idx="5"/>
          </p:nvPr>
        </p:nvSpPr>
        <p:spPr/>
        <p:txBody>
          <a:bodyPr/>
          <a:lstStyle/>
          <a:p>
            <a:fld id="{12110BA3-0358-CF4D-8BCF-65E003281CF4}" type="slidenum">
              <a:rPr lang="en-US" smtClean="0"/>
              <a:t>5</a:t>
            </a:fld>
            <a:endParaRPr lang="en-US"/>
          </a:p>
        </p:txBody>
      </p:sp>
    </p:spTree>
    <p:extLst>
      <p:ext uri="{BB962C8B-B14F-4D97-AF65-F5344CB8AC3E}">
        <p14:creationId xmlns:p14="http://schemas.microsoft.com/office/powerpoint/2010/main" val="354962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Stu to encourage an update from Dora. </a:t>
            </a:r>
          </a:p>
        </p:txBody>
      </p:sp>
      <p:sp>
        <p:nvSpPr>
          <p:cNvPr id="4" name="Date Placeholder 3"/>
          <p:cNvSpPr>
            <a:spLocks noGrp="1"/>
          </p:cNvSpPr>
          <p:nvPr>
            <p:ph type="dt" idx="1"/>
          </p:nvPr>
        </p:nvSpPr>
        <p:spPr/>
        <p:txBody>
          <a:bodyPr/>
          <a:lstStyle/>
          <a:p>
            <a:fld id="{1933438E-882F-3F4B-8DAE-ACAB12480569}" type="datetime1">
              <a:rPr lang="en-AU" smtClean="0"/>
              <a:t>28/11/2021</a:t>
            </a:fld>
            <a:endParaRPr lang="en-US"/>
          </a:p>
        </p:txBody>
      </p:sp>
      <p:sp>
        <p:nvSpPr>
          <p:cNvPr id="5" name="Slide Number Placeholder 4"/>
          <p:cNvSpPr>
            <a:spLocks noGrp="1"/>
          </p:cNvSpPr>
          <p:nvPr>
            <p:ph type="sldNum" sz="quarter" idx="5"/>
          </p:nvPr>
        </p:nvSpPr>
        <p:spPr/>
        <p:txBody>
          <a:bodyPr/>
          <a:lstStyle/>
          <a:p>
            <a:fld id="{12110BA3-0358-CF4D-8BCF-65E003281CF4}" type="slidenum">
              <a:rPr lang="en-US" smtClean="0"/>
              <a:t>8</a:t>
            </a:fld>
            <a:endParaRPr lang="en-US"/>
          </a:p>
        </p:txBody>
      </p:sp>
    </p:spTree>
    <p:extLst>
      <p:ext uri="{BB962C8B-B14F-4D97-AF65-F5344CB8AC3E}">
        <p14:creationId xmlns:p14="http://schemas.microsoft.com/office/powerpoint/2010/main" val="3826303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8C19F3EA-6088-E244-94E3-4A0E5D38D4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DCCB3C-6EB8-BF41-8930-7FF084EC574F}"/>
              </a:ext>
            </a:extLst>
          </p:cNvPr>
          <p:cNvSpPr>
            <a:spLocks noGrp="1"/>
          </p:cNvSpPr>
          <p:nvPr>
            <p:ph type="ctrTitle" hasCustomPrompt="1"/>
          </p:nvPr>
        </p:nvSpPr>
        <p:spPr>
          <a:xfrm>
            <a:off x="851452" y="2078004"/>
            <a:ext cx="10681418" cy="879475"/>
          </a:xfrm>
          <a:prstGeom prst="rect">
            <a:avLst/>
          </a:prstGeom>
        </p:spPr>
        <p:txBody>
          <a:bodyPr anchor="t" anchorCtr="0">
            <a:normAutofit/>
          </a:bodyPr>
          <a:lstStyle>
            <a:lvl1pPr algn="l">
              <a:defRPr sz="4800" baseline="0"/>
            </a:lvl1pPr>
          </a:lstStyle>
          <a:p>
            <a:r>
              <a:rPr lang="en-GB"/>
              <a:t>Title</a:t>
            </a:r>
            <a:endParaRPr lang="en-US"/>
          </a:p>
        </p:txBody>
      </p:sp>
      <p:sp>
        <p:nvSpPr>
          <p:cNvPr id="3" name="Subtitle 2">
            <a:extLst>
              <a:ext uri="{FF2B5EF4-FFF2-40B4-BE49-F238E27FC236}">
                <a16:creationId xmlns:a16="http://schemas.microsoft.com/office/drawing/2014/main" id="{EEEDC74B-E4A6-3F44-ACB0-4816CD72F353}"/>
              </a:ext>
            </a:extLst>
          </p:cNvPr>
          <p:cNvSpPr>
            <a:spLocks noGrp="1"/>
          </p:cNvSpPr>
          <p:nvPr>
            <p:ph type="subTitle" idx="1" hasCustomPrompt="1"/>
          </p:nvPr>
        </p:nvSpPr>
        <p:spPr>
          <a:xfrm>
            <a:off x="851452" y="3094004"/>
            <a:ext cx="10681418" cy="583474"/>
          </a:xfrm>
        </p:spPr>
        <p:txBody>
          <a:bodyPr>
            <a:noAutofit/>
          </a:bodyPr>
          <a:lstStyle>
            <a:lvl1pPr marL="0" indent="0" algn="l">
              <a:buNone/>
              <a:defRPr sz="32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endParaRPr lang="en-US"/>
          </a:p>
        </p:txBody>
      </p:sp>
      <p:sp>
        <p:nvSpPr>
          <p:cNvPr id="9" name="TextBox 8">
            <a:extLst>
              <a:ext uri="{FF2B5EF4-FFF2-40B4-BE49-F238E27FC236}">
                <a16:creationId xmlns:a16="http://schemas.microsoft.com/office/drawing/2014/main" id="{F57496ED-1E25-194E-9AAC-06C24C5EB12A}"/>
              </a:ext>
            </a:extLst>
          </p:cNvPr>
          <p:cNvSpPr txBox="1"/>
          <p:nvPr userDrawn="1"/>
        </p:nvSpPr>
        <p:spPr>
          <a:xfrm>
            <a:off x="-3170583" y="457200"/>
            <a:ext cx="184731" cy="369332"/>
          </a:xfrm>
          <a:prstGeom prst="rect">
            <a:avLst/>
          </a:prstGeom>
          <a:noFill/>
        </p:spPr>
        <p:txBody>
          <a:bodyPr wrap="none" rtlCol="0">
            <a:spAutoFit/>
          </a:bodyPr>
          <a:lstStyle/>
          <a:p>
            <a:endParaRPr lang="en-US"/>
          </a:p>
        </p:txBody>
      </p:sp>
      <p:pic>
        <p:nvPicPr>
          <p:cNvPr id="11" name="Picture 10" descr="Text&#10;&#10;Description automatically generated">
            <a:extLst>
              <a:ext uri="{FF2B5EF4-FFF2-40B4-BE49-F238E27FC236}">
                <a16:creationId xmlns:a16="http://schemas.microsoft.com/office/drawing/2014/main" id="{4C4396B8-C868-9243-A529-A345EBB9B350}"/>
              </a:ext>
            </a:extLst>
          </p:cNvPr>
          <p:cNvPicPr>
            <a:picLocks noChangeAspect="1"/>
          </p:cNvPicPr>
          <p:nvPr userDrawn="1"/>
        </p:nvPicPr>
        <p:blipFill>
          <a:blip r:embed="rId3"/>
          <a:stretch>
            <a:fillRect/>
          </a:stretch>
        </p:blipFill>
        <p:spPr>
          <a:xfrm>
            <a:off x="851452" y="1043609"/>
            <a:ext cx="3767578" cy="678745"/>
          </a:xfrm>
          <a:prstGeom prst="rect">
            <a:avLst/>
          </a:prstGeom>
        </p:spPr>
      </p:pic>
      <p:sp>
        <p:nvSpPr>
          <p:cNvPr id="6" name="Text Placeholder 5">
            <a:extLst>
              <a:ext uri="{FF2B5EF4-FFF2-40B4-BE49-F238E27FC236}">
                <a16:creationId xmlns:a16="http://schemas.microsoft.com/office/drawing/2014/main" id="{4568DE85-4A69-564D-96B9-01F85EC8B9C5}"/>
              </a:ext>
            </a:extLst>
          </p:cNvPr>
          <p:cNvSpPr>
            <a:spLocks noGrp="1"/>
          </p:cNvSpPr>
          <p:nvPr>
            <p:ph type="body" sz="quarter" idx="10" hasCustomPrompt="1"/>
          </p:nvPr>
        </p:nvSpPr>
        <p:spPr>
          <a:xfrm>
            <a:off x="850900" y="4781483"/>
            <a:ext cx="5341938" cy="394210"/>
          </a:xfrm>
        </p:spPr>
        <p:txBody>
          <a:bodyPr>
            <a:spAutoFit/>
          </a:bodyPr>
          <a:lstStyle>
            <a:lvl1pPr>
              <a:spcBef>
                <a:spcPts val="500"/>
              </a:spcBef>
              <a:defRPr>
                <a:solidFill>
                  <a:schemeClr val="bg1"/>
                </a:solidFill>
              </a:defRPr>
            </a:lvl1pPr>
            <a:lvl3pPr>
              <a:defRPr sz="1600" b="1">
                <a:solidFill>
                  <a:schemeClr val="bg1"/>
                </a:solidFill>
                <a:latin typeface="Arial" panose="020B0604020202020204" pitchFamily="34" charset="0"/>
                <a:cs typeface="Arial" panose="020B0604020202020204" pitchFamily="34" charset="0"/>
              </a:defRPr>
            </a:lvl3pPr>
          </a:lstStyle>
          <a:p>
            <a:pPr lvl="0"/>
            <a:r>
              <a:rPr lang="en-GB"/>
              <a:t>Optional: Presenter Name</a:t>
            </a:r>
            <a:endParaRPr lang="en-US"/>
          </a:p>
        </p:txBody>
      </p:sp>
      <p:sp>
        <p:nvSpPr>
          <p:cNvPr id="14" name="Text Placeholder 5">
            <a:extLst>
              <a:ext uri="{FF2B5EF4-FFF2-40B4-BE49-F238E27FC236}">
                <a16:creationId xmlns:a16="http://schemas.microsoft.com/office/drawing/2014/main" id="{5618F624-D666-A34A-9F81-81616D1E48F8}"/>
              </a:ext>
            </a:extLst>
          </p:cNvPr>
          <p:cNvSpPr>
            <a:spLocks noGrp="1"/>
          </p:cNvSpPr>
          <p:nvPr>
            <p:ph type="body" sz="quarter" idx="11" hasCustomPrompt="1"/>
          </p:nvPr>
        </p:nvSpPr>
        <p:spPr>
          <a:xfrm>
            <a:off x="850900" y="4161723"/>
            <a:ext cx="5341938" cy="394210"/>
          </a:xfrm>
        </p:spPr>
        <p:txBody>
          <a:bodyPr>
            <a:spAutoFit/>
          </a:bodyPr>
          <a:lstStyle>
            <a:lvl1pPr>
              <a:spcBef>
                <a:spcPts val="500"/>
              </a:spcBef>
              <a:defRPr>
                <a:solidFill>
                  <a:schemeClr val="bg1"/>
                </a:solidFill>
              </a:defRPr>
            </a:lvl1pPr>
            <a:lvl3pPr>
              <a:defRPr sz="1600" b="1" i="0">
                <a:solidFill>
                  <a:schemeClr val="bg1"/>
                </a:solidFill>
                <a:latin typeface="Arial" panose="020B0604020202020204" pitchFamily="34" charset="0"/>
                <a:cs typeface="Arial" panose="020B0604020202020204" pitchFamily="34" charset="0"/>
              </a:defRPr>
            </a:lvl3pPr>
          </a:lstStyle>
          <a:p>
            <a:pPr lvl="0"/>
            <a:r>
              <a:rPr lang="en-GB"/>
              <a:t>Date</a:t>
            </a:r>
            <a:endParaRPr lang="en-US"/>
          </a:p>
        </p:txBody>
      </p:sp>
    </p:spTree>
    <p:extLst>
      <p:ext uri="{BB962C8B-B14F-4D97-AF65-F5344CB8AC3E}">
        <p14:creationId xmlns:p14="http://schemas.microsoft.com/office/powerpoint/2010/main" val="42609648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5A4B61-F89D-D346-A9BA-15F45A988808}"/>
              </a:ext>
            </a:extLst>
          </p:cNvPr>
          <p:cNvPicPr>
            <a:picLocks noChangeAspect="1"/>
          </p:cNvPicPr>
          <p:nvPr userDrawn="1"/>
        </p:nvPicPr>
        <p:blipFill>
          <a:blip r:embed="rId2"/>
          <a:srcRect/>
          <a:stretch/>
        </p:blipFill>
        <p:spPr>
          <a:xfrm>
            <a:off x="0" y="0"/>
            <a:ext cx="12192000" cy="6858000"/>
          </a:xfrm>
          <a:prstGeom prst="rect">
            <a:avLst/>
          </a:prstGeom>
        </p:spPr>
      </p:pic>
      <p:sp>
        <p:nvSpPr>
          <p:cNvPr id="5" name="Slide Number Placeholder 11">
            <a:extLst>
              <a:ext uri="{FF2B5EF4-FFF2-40B4-BE49-F238E27FC236}">
                <a16:creationId xmlns:a16="http://schemas.microsoft.com/office/drawing/2014/main" id="{DD7D0722-8134-0548-8F37-579B00043EB8}"/>
              </a:ext>
            </a:extLst>
          </p:cNvPr>
          <p:cNvSpPr>
            <a:spLocks noGrp="1"/>
          </p:cNvSpPr>
          <p:nvPr>
            <p:ph type="sldNum" sz="quarter" idx="11"/>
          </p:nvPr>
        </p:nvSpPr>
        <p:spPr>
          <a:xfrm>
            <a:off x="265043" y="6336471"/>
            <a:ext cx="2743200" cy="365125"/>
          </a:xfrm>
        </p:spPr>
        <p:txBody>
          <a:bodyPr/>
          <a:lstStyle>
            <a:lvl1pPr>
              <a:defRPr baseline="0">
                <a:solidFill>
                  <a:schemeClr val="tx2"/>
                </a:solidFill>
              </a:defRPr>
            </a:lvl1pPr>
          </a:lstStyle>
          <a:p>
            <a:pPr algn="l"/>
            <a:fld id="{BC8B24E4-85AE-DE41-A98A-7E04CE9080E9}" type="slidenum">
              <a:rPr lang="en-US" smtClean="0"/>
              <a:pPr algn="l"/>
              <a:t>‹#›</a:t>
            </a:fld>
            <a:endParaRPr lang="en-US"/>
          </a:p>
        </p:txBody>
      </p:sp>
      <p:sp>
        <p:nvSpPr>
          <p:cNvPr id="12" name="Text Placeholder 20">
            <a:extLst>
              <a:ext uri="{FF2B5EF4-FFF2-40B4-BE49-F238E27FC236}">
                <a16:creationId xmlns:a16="http://schemas.microsoft.com/office/drawing/2014/main" id="{599A7C88-0394-AD4E-BBA8-FD6993160B3A}"/>
              </a:ext>
            </a:extLst>
          </p:cNvPr>
          <p:cNvSpPr>
            <a:spLocks noGrp="1"/>
          </p:cNvSpPr>
          <p:nvPr>
            <p:ph type="body" sz="quarter" idx="12" hasCustomPrompt="1"/>
          </p:nvPr>
        </p:nvSpPr>
        <p:spPr>
          <a:xfrm>
            <a:off x="838200" y="1825625"/>
            <a:ext cx="4528930" cy="4354442"/>
          </a:xfrm>
        </p:spPr>
        <p:txBody>
          <a:bodyPr/>
          <a:lstStyle/>
          <a:p>
            <a:pPr lvl="0"/>
            <a:r>
              <a:rPr lang="en-GB"/>
              <a:t>To use bullet points as main text, click ‘bullet points’ on the Home tab OR if using text and to change the level use the indent icon.</a:t>
            </a:r>
          </a:p>
          <a:p>
            <a:pPr lvl="0"/>
            <a:r>
              <a:rPr lang="en-GB"/>
              <a:t>Level 1</a:t>
            </a:r>
          </a:p>
          <a:p>
            <a:pPr lvl="1"/>
            <a:r>
              <a:rPr lang="en-GB"/>
              <a:t>Level 2</a:t>
            </a:r>
          </a:p>
          <a:p>
            <a:pPr lvl="2"/>
            <a:r>
              <a:rPr lang="en-GB"/>
              <a:t>Level 3</a:t>
            </a:r>
          </a:p>
          <a:p>
            <a:pPr lvl="4"/>
            <a:r>
              <a:rPr lang="en-GB"/>
              <a:t>Level 4 (bullets)</a:t>
            </a:r>
          </a:p>
          <a:p>
            <a:pPr lvl="5"/>
            <a:r>
              <a:rPr lang="en-GB"/>
              <a:t>Level 5 (sub bullets)</a:t>
            </a:r>
          </a:p>
          <a:p>
            <a:pPr lvl="6"/>
            <a:r>
              <a:rPr lang="en-GB"/>
              <a:t>Level 6 (Numbers)</a:t>
            </a:r>
            <a:endParaRPr lang="en-US"/>
          </a:p>
        </p:txBody>
      </p:sp>
      <p:sp>
        <p:nvSpPr>
          <p:cNvPr id="15" name="Chart Placeholder 14">
            <a:extLst>
              <a:ext uri="{FF2B5EF4-FFF2-40B4-BE49-F238E27FC236}">
                <a16:creationId xmlns:a16="http://schemas.microsoft.com/office/drawing/2014/main" id="{F807DF95-FDFC-D04E-BB45-3DDD6AD56D55}"/>
              </a:ext>
            </a:extLst>
          </p:cNvPr>
          <p:cNvSpPr>
            <a:spLocks noGrp="1"/>
          </p:cNvSpPr>
          <p:nvPr>
            <p:ph type="chart" sz="quarter" idx="14"/>
          </p:nvPr>
        </p:nvSpPr>
        <p:spPr>
          <a:xfrm>
            <a:off x="5675313" y="1825625"/>
            <a:ext cx="5678487" cy="3819525"/>
          </a:xfrm>
        </p:spPr>
        <p:txBody>
          <a:bodyPr/>
          <a:lstStyle/>
          <a:p>
            <a:r>
              <a:rPr lang="en-US"/>
              <a:t>Click icon to add chart</a:t>
            </a:r>
          </a:p>
        </p:txBody>
      </p:sp>
      <p:sp>
        <p:nvSpPr>
          <p:cNvPr id="7" name="Title 4">
            <a:extLst>
              <a:ext uri="{FF2B5EF4-FFF2-40B4-BE49-F238E27FC236}">
                <a16:creationId xmlns:a16="http://schemas.microsoft.com/office/drawing/2014/main" id="{CA3B6BF3-DAD3-864D-A1A3-5613543DFC8B}"/>
              </a:ext>
            </a:extLst>
          </p:cNvPr>
          <p:cNvSpPr>
            <a:spLocks noGrp="1"/>
          </p:cNvSpPr>
          <p:nvPr>
            <p:ph type="title" hasCustomPrompt="1"/>
          </p:nvPr>
        </p:nvSpPr>
        <p:spPr>
          <a:xfrm>
            <a:off x="838200" y="439806"/>
            <a:ext cx="10515600" cy="707886"/>
          </a:xfrm>
        </p:spPr>
        <p:txBody>
          <a:bodyPr anchor="t" anchorCtr="0"/>
          <a:lstStyle>
            <a:lvl1pPr>
              <a:defRPr sz="3200">
                <a:solidFill>
                  <a:schemeClr val="tx2"/>
                </a:solidFill>
              </a:defRPr>
            </a:lvl1pPr>
          </a:lstStyle>
          <a:p>
            <a:r>
              <a:rPr lang="en-GB"/>
              <a:t>Header 1</a:t>
            </a:r>
            <a:endParaRPr lang="en-US"/>
          </a:p>
        </p:txBody>
      </p:sp>
      <p:sp>
        <p:nvSpPr>
          <p:cNvPr id="8" name="Subtitle 2">
            <a:extLst>
              <a:ext uri="{FF2B5EF4-FFF2-40B4-BE49-F238E27FC236}">
                <a16:creationId xmlns:a16="http://schemas.microsoft.com/office/drawing/2014/main" id="{54A6F941-DF98-A34F-9E33-AB2ED5DD0396}"/>
              </a:ext>
            </a:extLst>
          </p:cNvPr>
          <p:cNvSpPr>
            <a:spLocks noGrp="1"/>
          </p:cNvSpPr>
          <p:nvPr>
            <p:ph type="subTitle" idx="1" hasCustomPrompt="1"/>
          </p:nvPr>
        </p:nvSpPr>
        <p:spPr>
          <a:xfrm>
            <a:off x="851452" y="1147692"/>
            <a:ext cx="10502348" cy="394210"/>
          </a:xfrm>
        </p:spPr>
        <p:txBody>
          <a:bodyPr>
            <a:spAutoFit/>
          </a:bodyPr>
          <a:lstStyle>
            <a:lvl1pPr marL="0" indent="0" algn="l">
              <a:buNone/>
              <a:defRPr sz="1800" baseline="0">
                <a:solidFill>
                  <a:schemeClr val="accent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(optional)</a:t>
            </a:r>
            <a:endParaRPr lang="en-US"/>
          </a:p>
        </p:txBody>
      </p:sp>
    </p:spTree>
    <p:extLst>
      <p:ext uri="{BB962C8B-B14F-4D97-AF65-F5344CB8AC3E}">
        <p14:creationId xmlns:p14="http://schemas.microsoft.com/office/powerpoint/2010/main" val="388953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pper picture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5A4B61-F89D-D346-A9BA-15F45A98880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Slide Number Placeholder 11">
            <a:extLst>
              <a:ext uri="{FF2B5EF4-FFF2-40B4-BE49-F238E27FC236}">
                <a16:creationId xmlns:a16="http://schemas.microsoft.com/office/drawing/2014/main" id="{DD7D0722-8134-0548-8F37-579B00043EB8}"/>
              </a:ext>
            </a:extLst>
          </p:cNvPr>
          <p:cNvSpPr>
            <a:spLocks noGrp="1"/>
          </p:cNvSpPr>
          <p:nvPr>
            <p:ph type="sldNum" sz="quarter" idx="11"/>
          </p:nvPr>
        </p:nvSpPr>
        <p:spPr>
          <a:xfrm>
            <a:off x="265043" y="6336471"/>
            <a:ext cx="2743200" cy="365125"/>
          </a:xfrm>
        </p:spPr>
        <p:txBody>
          <a:bodyPr/>
          <a:lstStyle>
            <a:lvl1pPr>
              <a:defRPr baseline="0">
                <a:solidFill>
                  <a:schemeClr val="tx2"/>
                </a:solidFill>
              </a:defRPr>
            </a:lvl1pPr>
          </a:lstStyle>
          <a:p>
            <a:pPr algn="l"/>
            <a:fld id="{BC8B24E4-85AE-DE41-A98A-7E04CE9080E9}" type="slidenum">
              <a:rPr lang="en-US" smtClean="0"/>
              <a:pPr algn="l"/>
              <a:t>‹#›</a:t>
            </a:fld>
            <a:endParaRPr lang="en-US"/>
          </a:p>
        </p:txBody>
      </p:sp>
      <p:sp>
        <p:nvSpPr>
          <p:cNvPr id="12" name="Picture Placeholder 11">
            <a:extLst>
              <a:ext uri="{FF2B5EF4-FFF2-40B4-BE49-F238E27FC236}">
                <a16:creationId xmlns:a16="http://schemas.microsoft.com/office/drawing/2014/main" id="{4C144A31-72FE-6E40-A98F-93DE28BBBDBA}"/>
              </a:ext>
            </a:extLst>
          </p:cNvPr>
          <p:cNvSpPr>
            <a:spLocks noGrp="1"/>
          </p:cNvSpPr>
          <p:nvPr>
            <p:ph type="pic" sz="quarter" idx="12" hasCustomPrompt="1"/>
          </p:nvPr>
        </p:nvSpPr>
        <p:spPr>
          <a:xfrm>
            <a:off x="5364439" y="1825624"/>
            <a:ext cx="5230673" cy="3511689"/>
          </a:xfrm>
        </p:spPr>
        <p:txBody>
          <a:bodyPr/>
          <a:lstStyle>
            <a:lvl1pPr>
              <a:buNone/>
              <a:defRPr/>
            </a:lvl1pPr>
          </a:lstStyle>
          <a:p>
            <a:r>
              <a:rPr lang="en-US"/>
              <a:t>	Drag/paste picture to icon or click to add image. Click format &gt; Crop &gt; Fill to resize/move the image inside the placeholder or to reset the image. To fit entire image press Format &gt; Crop &gt; Fit. </a:t>
            </a:r>
          </a:p>
        </p:txBody>
      </p:sp>
      <p:sp>
        <p:nvSpPr>
          <p:cNvPr id="14" name="Text Placeholder 20">
            <a:extLst>
              <a:ext uri="{FF2B5EF4-FFF2-40B4-BE49-F238E27FC236}">
                <a16:creationId xmlns:a16="http://schemas.microsoft.com/office/drawing/2014/main" id="{1EC5F78E-CF83-E847-9813-46441F2F6D9E}"/>
              </a:ext>
            </a:extLst>
          </p:cNvPr>
          <p:cNvSpPr>
            <a:spLocks noGrp="1"/>
          </p:cNvSpPr>
          <p:nvPr>
            <p:ph type="body" sz="quarter" idx="13" hasCustomPrompt="1"/>
          </p:nvPr>
        </p:nvSpPr>
        <p:spPr>
          <a:xfrm>
            <a:off x="838200" y="1825625"/>
            <a:ext cx="4369904" cy="4354442"/>
          </a:xfrm>
        </p:spPr>
        <p:txBody>
          <a:bodyPr/>
          <a:lstStyle/>
          <a:p>
            <a:pPr lvl="0"/>
            <a:r>
              <a:rPr lang="en-GB"/>
              <a:t>To use bullet points as main text, click ‘bullet points’ on the Home tab OR if using text and to change the level use the indent icon.</a:t>
            </a:r>
          </a:p>
          <a:p>
            <a:pPr lvl="0"/>
            <a:r>
              <a:rPr lang="en-GB"/>
              <a:t>Level 1</a:t>
            </a:r>
          </a:p>
          <a:p>
            <a:pPr lvl="1"/>
            <a:r>
              <a:rPr lang="en-GB"/>
              <a:t>Level 2</a:t>
            </a:r>
          </a:p>
          <a:p>
            <a:pPr lvl="2"/>
            <a:r>
              <a:rPr lang="en-GB"/>
              <a:t>Level 3</a:t>
            </a:r>
          </a:p>
          <a:p>
            <a:pPr lvl="4"/>
            <a:r>
              <a:rPr lang="en-GB"/>
              <a:t>Level 4 (bullets)</a:t>
            </a:r>
          </a:p>
          <a:p>
            <a:pPr lvl="5"/>
            <a:r>
              <a:rPr lang="en-GB"/>
              <a:t>Level 5 (sub bullets)</a:t>
            </a:r>
          </a:p>
          <a:p>
            <a:pPr lvl="6"/>
            <a:r>
              <a:rPr lang="en-GB"/>
              <a:t>Level 6 (Numbers)</a:t>
            </a:r>
            <a:endParaRPr lang="en-US"/>
          </a:p>
        </p:txBody>
      </p:sp>
      <p:sp>
        <p:nvSpPr>
          <p:cNvPr id="7" name="Title 4">
            <a:extLst>
              <a:ext uri="{FF2B5EF4-FFF2-40B4-BE49-F238E27FC236}">
                <a16:creationId xmlns:a16="http://schemas.microsoft.com/office/drawing/2014/main" id="{9D0925F2-5334-9949-B663-E18FEAB81744}"/>
              </a:ext>
            </a:extLst>
          </p:cNvPr>
          <p:cNvSpPr>
            <a:spLocks noGrp="1"/>
          </p:cNvSpPr>
          <p:nvPr>
            <p:ph type="title" hasCustomPrompt="1"/>
          </p:nvPr>
        </p:nvSpPr>
        <p:spPr>
          <a:xfrm>
            <a:off x="838200" y="439806"/>
            <a:ext cx="10515600" cy="707886"/>
          </a:xfrm>
        </p:spPr>
        <p:txBody>
          <a:bodyPr anchor="t" anchorCtr="0"/>
          <a:lstStyle>
            <a:lvl1pPr>
              <a:defRPr sz="3200">
                <a:solidFill>
                  <a:schemeClr val="tx2"/>
                </a:solidFill>
              </a:defRPr>
            </a:lvl1pPr>
          </a:lstStyle>
          <a:p>
            <a:r>
              <a:rPr lang="en-GB"/>
              <a:t>Header 1</a:t>
            </a:r>
            <a:endParaRPr lang="en-US"/>
          </a:p>
        </p:txBody>
      </p:sp>
      <p:sp>
        <p:nvSpPr>
          <p:cNvPr id="8" name="Subtitle 2">
            <a:extLst>
              <a:ext uri="{FF2B5EF4-FFF2-40B4-BE49-F238E27FC236}">
                <a16:creationId xmlns:a16="http://schemas.microsoft.com/office/drawing/2014/main" id="{12B0A1E7-E961-8144-96A9-DDE814CBAB33}"/>
              </a:ext>
            </a:extLst>
          </p:cNvPr>
          <p:cNvSpPr>
            <a:spLocks noGrp="1"/>
          </p:cNvSpPr>
          <p:nvPr>
            <p:ph type="subTitle" idx="1" hasCustomPrompt="1"/>
          </p:nvPr>
        </p:nvSpPr>
        <p:spPr>
          <a:xfrm>
            <a:off x="851452" y="1147692"/>
            <a:ext cx="10502348" cy="394210"/>
          </a:xfrm>
        </p:spPr>
        <p:txBody>
          <a:bodyPr>
            <a:spAutoFit/>
          </a:bodyPr>
          <a:lstStyle>
            <a:lvl1pPr marL="0" indent="0" algn="l">
              <a:buNone/>
              <a:defRPr sz="1800" baseline="0">
                <a:solidFill>
                  <a:schemeClr val="accent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(optional)</a:t>
            </a:r>
            <a:endParaRPr lang="en-US"/>
          </a:p>
        </p:txBody>
      </p:sp>
    </p:spTree>
    <p:extLst>
      <p:ext uri="{BB962C8B-B14F-4D97-AF65-F5344CB8AC3E}">
        <p14:creationId xmlns:p14="http://schemas.microsoft.com/office/powerpoint/2010/main" val="756791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wer picture layout">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E68250E9-5716-184E-9E9C-5991F403817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Slide Number Placeholder 11">
            <a:extLst>
              <a:ext uri="{FF2B5EF4-FFF2-40B4-BE49-F238E27FC236}">
                <a16:creationId xmlns:a16="http://schemas.microsoft.com/office/drawing/2014/main" id="{DD7D0722-8134-0548-8F37-579B00043EB8}"/>
              </a:ext>
            </a:extLst>
          </p:cNvPr>
          <p:cNvSpPr>
            <a:spLocks noGrp="1"/>
          </p:cNvSpPr>
          <p:nvPr>
            <p:ph type="sldNum" sz="quarter" idx="11"/>
          </p:nvPr>
        </p:nvSpPr>
        <p:spPr>
          <a:xfrm>
            <a:off x="265043" y="6336471"/>
            <a:ext cx="2743200" cy="365125"/>
          </a:xfrm>
        </p:spPr>
        <p:txBody>
          <a:bodyPr/>
          <a:lstStyle>
            <a:lvl1pPr>
              <a:defRPr baseline="0">
                <a:solidFill>
                  <a:schemeClr val="tx2"/>
                </a:solidFill>
              </a:defRPr>
            </a:lvl1pPr>
          </a:lstStyle>
          <a:p>
            <a:pPr algn="l"/>
            <a:fld id="{BC8B24E4-85AE-DE41-A98A-7E04CE9080E9}" type="slidenum">
              <a:rPr lang="en-US" smtClean="0"/>
              <a:pPr algn="l"/>
              <a:t>‹#›</a:t>
            </a:fld>
            <a:endParaRPr lang="en-US"/>
          </a:p>
        </p:txBody>
      </p:sp>
      <p:sp>
        <p:nvSpPr>
          <p:cNvPr id="12" name="Picture Placeholder 11">
            <a:extLst>
              <a:ext uri="{FF2B5EF4-FFF2-40B4-BE49-F238E27FC236}">
                <a16:creationId xmlns:a16="http://schemas.microsoft.com/office/drawing/2014/main" id="{4C144A31-72FE-6E40-A98F-93DE28BBBDBA}"/>
              </a:ext>
            </a:extLst>
          </p:cNvPr>
          <p:cNvSpPr>
            <a:spLocks noGrp="1"/>
          </p:cNvSpPr>
          <p:nvPr>
            <p:ph type="pic" sz="quarter" idx="12" hasCustomPrompt="1"/>
          </p:nvPr>
        </p:nvSpPr>
        <p:spPr>
          <a:xfrm>
            <a:off x="5956852" y="2652160"/>
            <a:ext cx="5230673" cy="3511689"/>
          </a:xfrm>
        </p:spPr>
        <p:txBody>
          <a:bodyPr/>
          <a:lstStyle>
            <a:lvl1pPr marL="571500" marR="0" indent="-5715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a:t>	Drag/paste picture to icon or click to add image. Click format &gt; Crop &gt; Fill to resize/move the image inside the placeholder or to reset the image. To fit entire image press Format &gt; Crop &gt; Fit. </a:t>
            </a:r>
          </a:p>
        </p:txBody>
      </p:sp>
      <p:sp>
        <p:nvSpPr>
          <p:cNvPr id="13" name="Text Placeholder 20">
            <a:extLst>
              <a:ext uri="{FF2B5EF4-FFF2-40B4-BE49-F238E27FC236}">
                <a16:creationId xmlns:a16="http://schemas.microsoft.com/office/drawing/2014/main" id="{7821A319-1F01-4543-8F0A-316F61910725}"/>
              </a:ext>
            </a:extLst>
          </p:cNvPr>
          <p:cNvSpPr>
            <a:spLocks noGrp="1"/>
          </p:cNvSpPr>
          <p:nvPr>
            <p:ph type="body" sz="quarter" idx="13" hasCustomPrompt="1"/>
          </p:nvPr>
        </p:nvSpPr>
        <p:spPr>
          <a:xfrm>
            <a:off x="838200" y="1825625"/>
            <a:ext cx="4956313" cy="4354442"/>
          </a:xfrm>
        </p:spPr>
        <p:txBody>
          <a:bodyPr/>
          <a:lstStyle/>
          <a:p>
            <a:pPr lvl="0"/>
            <a:r>
              <a:rPr lang="en-GB"/>
              <a:t>To use bullet points as main text, click ‘bullet points’ on the Home tab OR if using text and to change the level use the indent icon.</a:t>
            </a:r>
          </a:p>
          <a:p>
            <a:pPr lvl="0"/>
            <a:r>
              <a:rPr lang="en-GB"/>
              <a:t>Level 1</a:t>
            </a:r>
          </a:p>
          <a:p>
            <a:pPr lvl="1"/>
            <a:r>
              <a:rPr lang="en-GB"/>
              <a:t>Level 2</a:t>
            </a:r>
          </a:p>
          <a:p>
            <a:pPr lvl="2"/>
            <a:r>
              <a:rPr lang="en-GB"/>
              <a:t>Level 3</a:t>
            </a:r>
          </a:p>
          <a:p>
            <a:pPr lvl="4"/>
            <a:r>
              <a:rPr lang="en-GB"/>
              <a:t>Level 4 (bullets)</a:t>
            </a:r>
          </a:p>
          <a:p>
            <a:pPr lvl="5"/>
            <a:r>
              <a:rPr lang="en-GB"/>
              <a:t>Level 5 (sub bullets)</a:t>
            </a:r>
          </a:p>
          <a:p>
            <a:pPr lvl="6"/>
            <a:r>
              <a:rPr lang="en-GB"/>
              <a:t>Level 6 (Numbers)</a:t>
            </a:r>
            <a:endParaRPr lang="en-US"/>
          </a:p>
        </p:txBody>
      </p:sp>
      <p:sp>
        <p:nvSpPr>
          <p:cNvPr id="7" name="Title 4">
            <a:extLst>
              <a:ext uri="{FF2B5EF4-FFF2-40B4-BE49-F238E27FC236}">
                <a16:creationId xmlns:a16="http://schemas.microsoft.com/office/drawing/2014/main" id="{5BA160D8-F9E9-6C47-BE1E-A5FABD4BEF97}"/>
              </a:ext>
            </a:extLst>
          </p:cNvPr>
          <p:cNvSpPr>
            <a:spLocks noGrp="1"/>
          </p:cNvSpPr>
          <p:nvPr>
            <p:ph type="title" hasCustomPrompt="1"/>
          </p:nvPr>
        </p:nvSpPr>
        <p:spPr>
          <a:xfrm>
            <a:off x="838200" y="439806"/>
            <a:ext cx="10515600" cy="707886"/>
          </a:xfrm>
        </p:spPr>
        <p:txBody>
          <a:bodyPr anchor="t" anchorCtr="0"/>
          <a:lstStyle>
            <a:lvl1pPr>
              <a:defRPr sz="3200">
                <a:solidFill>
                  <a:schemeClr val="tx2"/>
                </a:solidFill>
              </a:defRPr>
            </a:lvl1pPr>
          </a:lstStyle>
          <a:p>
            <a:r>
              <a:rPr lang="en-GB"/>
              <a:t>Header 1</a:t>
            </a:r>
            <a:endParaRPr lang="en-US"/>
          </a:p>
        </p:txBody>
      </p:sp>
      <p:sp>
        <p:nvSpPr>
          <p:cNvPr id="8" name="Subtitle 2">
            <a:extLst>
              <a:ext uri="{FF2B5EF4-FFF2-40B4-BE49-F238E27FC236}">
                <a16:creationId xmlns:a16="http://schemas.microsoft.com/office/drawing/2014/main" id="{3ADF82B6-09C9-B34E-BEDB-D6FD83AE4EA5}"/>
              </a:ext>
            </a:extLst>
          </p:cNvPr>
          <p:cNvSpPr>
            <a:spLocks noGrp="1"/>
          </p:cNvSpPr>
          <p:nvPr>
            <p:ph type="subTitle" idx="1" hasCustomPrompt="1"/>
          </p:nvPr>
        </p:nvSpPr>
        <p:spPr>
          <a:xfrm>
            <a:off x="851452" y="1147692"/>
            <a:ext cx="10502348" cy="394210"/>
          </a:xfrm>
        </p:spPr>
        <p:txBody>
          <a:bodyPr>
            <a:spAutoFit/>
          </a:bodyPr>
          <a:lstStyle>
            <a:lvl1pPr marL="0" indent="0" algn="l">
              <a:buNone/>
              <a:defRPr sz="1800" baseline="0">
                <a:solidFill>
                  <a:schemeClr val="accent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(optional)</a:t>
            </a:r>
            <a:endParaRPr lang="en-US"/>
          </a:p>
        </p:txBody>
      </p:sp>
    </p:spTree>
    <p:extLst>
      <p:ext uri="{BB962C8B-B14F-4D97-AF65-F5344CB8AC3E}">
        <p14:creationId xmlns:p14="http://schemas.microsoft.com/office/powerpoint/2010/main" val="1531267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amed image layout">
    <p:spTree>
      <p:nvGrpSpPr>
        <p:cNvPr id="1" name=""/>
        <p:cNvGrpSpPr/>
        <p:nvPr/>
      </p:nvGrpSpPr>
      <p:grpSpPr>
        <a:xfrm>
          <a:off x="0" y="0"/>
          <a:ext cx="0" cy="0"/>
          <a:chOff x="0" y="0"/>
          <a:chExt cx="0" cy="0"/>
        </a:xfrm>
      </p:grpSpPr>
      <p:sp>
        <p:nvSpPr>
          <p:cNvPr id="5" name="Slide Number Placeholder 11">
            <a:extLst>
              <a:ext uri="{FF2B5EF4-FFF2-40B4-BE49-F238E27FC236}">
                <a16:creationId xmlns:a16="http://schemas.microsoft.com/office/drawing/2014/main" id="{DD7D0722-8134-0548-8F37-579B00043EB8}"/>
              </a:ext>
            </a:extLst>
          </p:cNvPr>
          <p:cNvSpPr>
            <a:spLocks noGrp="1"/>
          </p:cNvSpPr>
          <p:nvPr>
            <p:ph type="sldNum" sz="quarter" idx="11"/>
          </p:nvPr>
        </p:nvSpPr>
        <p:spPr>
          <a:xfrm>
            <a:off x="265043" y="6336471"/>
            <a:ext cx="2743200" cy="365125"/>
          </a:xfrm>
        </p:spPr>
        <p:txBody>
          <a:bodyPr/>
          <a:lstStyle>
            <a:lvl1pPr>
              <a:defRPr baseline="0">
                <a:solidFill>
                  <a:schemeClr val="tx2"/>
                </a:solidFill>
              </a:defRPr>
            </a:lvl1pPr>
          </a:lstStyle>
          <a:p>
            <a:pPr algn="l"/>
            <a:fld id="{BC8B24E4-85AE-DE41-A98A-7E04CE9080E9}" type="slidenum">
              <a:rPr lang="en-US" smtClean="0"/>
              <a:pPr algn="l"/>
              <a:t>‹#›</a:t>
            </a:fld>
            <a:endParaRPr lang="en-US"/>
          </a:p>
        </p:txBody>
      </p:sp>
      <p:sp>
        <p:nvSpPr>
          <p:cNvPr id="12" name="Picture Placeholder 11">
            <a:extLst>
              <a:ext uri="{FF2B5EF4-FFF2-40B4-BE49-F238E27FC236}">
                <a16:creationId xmlns:a16="http://schemas.microsoft.com/office/drawing/2014/main" id="{4C144A31-72FE-6E40-A98F-93DE28BBBDBA}"/>
              </a:ext>
            </a:extLst>
          </p:cNvPr>
          <p:cNvSpPr>
            <a:spLocks noGrp="1"/>
          </p:cNvSpPr>
          <p:nvPr>
            <p:ph type="pic" sz="quarter" idx="12" hasCustomPrompt="1"/>
          </p:nvPr>
        </p:nvSpPr>
        <p:spPr>
          <a:xfrm>
            <a:off x="6096000" y="0"/>
            <a:ext cx="6096000" cy="6858000"/>
          </a:xfrm>
        </p:spPr>
        <p:txBody>
          <a:bodyPr/>
          <a:lstStyle>
            <a:lvl1pPr>
              <a:defRPr lang="en-AU" smtClean="0">
                <a:effectLst/>
              </a:defRPr>
            </a:lvl1pPr>
            <a:lvl2pPr>
              <a:defRPr lang="en-AU" smtClean="0">
                <a:effectLst/>
              </a:defRPr>
            </a:lvl2pPr>
          </a:lstStyle>
          <a:p>
            <a:pPr lvl="1"/>
            <a:r>
              <a:rPr lang="en-AU">
                <a:effectLst/>
                <a:latin typeface="+mj-lt"/>
              </a:rPr>
              <a:t>a) </a:t>
            </a:r>
            <a:r>
              <a:rPr lang="en-AU">
                <a:effectLst/>
                <a:latin typeface="Helvetica" pitchFamily="2" charset="0"/>
              </a:rPr>
              <a:t>To insert pic from file: Click on icon to insert pic</a:t>
            </a:r>
            <a:br>
              <a:rPr lang="en-AU">
                <a:effectLst/>
                <a:latin typeface="Helvetica" pitchFamily="2" charset="0"/>
              </a:rPr>
            </a:br>
            <a:r>
              <a:rPr lang="en-AU">
                <a:effectLst/>
                <a:latin typeface="Helvetica" pitchFamily="2" charset="0"/>
              </a:rPr>
              <a:t>or</a:t>
            </a:r>
            <a:br>
              <a:rPr lang="en-AU">
                <a:effectLst/>
                <a:latin typeface="Helvetica" pitchFamily="2" charset="0"/>
              </a:rPr>
            </a:br>
            <a:r>
              <a:rPr lang="en-AU">
                <a:effectLst/>
                <a:latin typeface="Helvetica" pitchFamily="2" charset="0"/>
              </a:rPr>
              <a:t>b) To paste a pic: Click on frame (not icon) to paste pic and send to back (Format picture </a:t>
            </a:r>
            <a:r>
              <a:rPr lang="en-AU">
                <a:effectLst/>
                <a:latin typeface="Times New Roman" panose="02020603050405020304" pitchFamily="18" charset="0"/>
              </a:rPr>
              <a:t>–</a:t>
            </a:r>
            <a:r>
              <a:rPr lang="en-AU">
                <a:effectLst/>
                <a:latin typeface="Helvetica" pitchFamily="2" charset="0"/>
              </a:rPr>
              <a:t> send backward </a:t>
            </a:r>
            <a:r>
              <a:rPr lang="en-AU">
                <a:effectLst/>
                <a:latin typeface="Times New Roman" panose="02020603050405020304" pitchFamily="18" charset="0"/>
              </a:rPr>
              <a:t>–</a:t>
            </a:r>
            <a:r>
              <a:rPr lang="en-AU">
                <a:effectLst/>
                <a:latin typeface="Helvetica" pitchFamily="2" charset="0"/>
              </a:rPr>
              <a:t> send to back)</a:t>
            </a:r>
            <a:br>
              <a:rPr lang="en-AU">
                <a:effectLst/>
                <a:latin typeface="Helvetica" pitchFamily="2" charset="0"/>
              </a:rPr>
            </a:br>
            <a:br>
              <a:rPr lang="en-AU">
                <a:effectLst/>
                <a:latin typeface="Helvetica" pitchFamily="2" charset="0"/>
              </a:rPr>
            </a:br>
            <a:r>
              <a:rPr lang="en-AU">
                <a:effectLst/>
                <a:latin typeface="Helvetica" pitchFamily="2" charset="0"/>
              </a:rPr>
              <a:t>To change the pic later: Click on pic and press delete, then use option a or b above</a:t>
            </a:r>
          </a:p>
        </p:txBody>
      </p:sp>
      <p:sp>
        <p:nvSpPr>
          <p:cNvPr id="13" name="Text Placeholder 20">
            <a:extLst>
              <a:ext uri="{FF2B5EF4-FFF2-40B4-BE49-F238E27FC236}">
                <a16:creationId xmlns:a16="http://schemas.microsoft.com/office/drawing/2014/main" id="{7821A319-1F01-4543-8F0A-316F61910725}"/>
              </a:ext>
            </a:extLst>
          </p:cNvPr>
          <p:cNvSpPr>
            <a:spLocks noGrp="1"/>
          </p:cNvSpPr>
          <p:nvPr>
            <p:ph type="body" sz="quarter" idx="13" hasCustomPrompt="1"/>
          </p:nvPr>
        </p:nvSpPr>
        <p:spPr>
          <a:xfrm>
            <a:off x="838200" y="1825625"/>
            <a:ext cx="4956313" cy="4354442"/>
          </a:xfrm>
        </p:spPr>
        <p:txBody>
          <a:bodyPr/>
          <a:lstStyle/>
          <a:p>
            <a:pPr lvl="0"/>
            <a:r>
              <a:rPr lang="en-GB"/>
              <a:t>To use bullet points as main text, click ‘bullet points’ on the Home tab OR if using text and to change the level use the indent icon.</a:t>
            </a:r>
          </a:p>
          <a:p>
            <a:pPr lvl="0"/>
            <a:r>
              <a:rPr lang="en-GB"/>
              <a:t>Level 1</a:t>
            </a:r>
          </a:p>
          <a:p>
            <a:pPr lvl="1"/>
            <a:r>
              <a:rPr lang="en-GB"/>
              <a:t>Level 2</a:t>
            </a:r>
          </a:p>
          <a:p>
            <a:pPr lvl="2"/>
            <a:r>
              <a:rPr lang="en-GB"/>
              <a:t>Level 3</a:t>
            </a:r>
          </a:p>
          <a:p>
            <a:pPr lvl="4"/>
            <a:r>
              <a:rPr lang="en-GB"/>
              <a:t>Level 4 (bullets)</a:t>
            </a:r>
          </a:p>
          <a:p>
            <a:pPr lvl="5"/>
            <a:r>
              <a:rPr lang="en-GB"/>
              <a:t>Level 5 (sub bullets)</a:t>
            </a:r>
          </a:p>
          <a:p>
            <a:pPr lvl="6"/>
            <a:r>
              <a:rPr lang="en-GB"/>
              <a:t>Level 6 (Numbers)</a:t>
            </a:r>
            <a:endParaRPr lang="en-US"/>
          </a:p>
        </p:txBody>
      </p:sp>
      <p:sp>
        <p:nvSpPr>
          <p:cNvPr id="8" name="Title 4">
            <a:extLst>
              <a:ext uri="{FF2B5EF4-FFF2-40B4-BE49-F238E27FC236}">
                <a16:creationId xmlns:a16="http://schemas.microsoft.com/office/drawing/2014/main" id="{D2257C99-8E41-EF4F-8C57-CA1AE281095C}"/>
              </a:ext>
            </a:extLst>
          </p:cNvPr>
          <p:cNvSpPr>
            <a:spLocks noGrp="1"/>
          </p:cNvSpPr>
          <p:nvPr>
            <p:ph type="title" hasCustomPrompt="1"/>
          </p:nvPr>
        </p:nvSpPr>
        <p:spPr>
          <a:xfrm>
            <a:off x="838200" y="439806"/>
            <a:ext cx="5035826" cy="707886"/>
          </a:xfrm>
        </p:spPr>
        <p:txBody>
          <a:bodyPr anchor="t" anchorCtr="0"/>
          <a:lstStyle>
            <a:lvl1pPr>
              <a:defRPr sz="3200">
                <a:solidFill>
                  <a:schemeClr val="tx2"/>
                </a:solidFill>
              </a:defRPr>
            </a:lvl1pPr>
          </a:lstStyle>
          <a:p>
            <a:r>
              <a:rPr lang="en-GB"/>
              <a:t>Header 1</a:t>
            </a:r>
            <a:endParaRPr lang="en-US"/>
          </a:p>
        </p:txBody>
      </p:sp>
      <p:sp>
        <p:nvSpPr>
          <p:cNvPr id="6" name="Subtitle 2">
            <a:extLst>
              <a:ext uri="{FF2B5EF4-FFF2-40B4-BE49-F238E27FC236}">
                <a16:creationId xmlns:a16="http://schemas.microsoft.com/office/drawing/2014/main" id="{805F5216-DC9D-BA43-A578-03C91275C8D4}"/>
              </a:ext>
            </a:extLst>
          </p:cNvPr>
          <p:cNvSpPr>
            <a:spLocks noGrp="1"/>
          </p:cNvSpPr>
          <p:nvPr>
            <p:ph type="subTitle" idx="1" hasCustomPrompt="1"/>
          </p:nvPr>
        </p:nvSpPr>
        <p:spPr>
          <a:xfrm>
            <a:off x="851452" y="1147692"/>
            <a:ext cx="5035826" cy="394210"/>
          </a:xfrm>
        </p:spPr>
        <p:txBody>
          <a:bodyPr>
            <a:spAutoFit/>
          </a:bodyPr>
          <a:lstStyle>
            <a:lvl1pPr marL="0" indent="0" algn="l">
              <a:buNone/>
              <a:defRPr sz="1800" baseline="0">
                <a:solidFill>
                  <a:schemeClr val="accent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(optional)</a:t>
            </a:r>
            <a:endParaRPr lang="en-US"/>
          </a:p>
        </p:txBody>
      </p:sp>
    </p:spTree>
    <p:extLst>
      <p:ext uri="{BB962C8B-B14F-4D97-AF65-F5344CB8AC3E}">
        <p14:creationId xmlns:p14="http://schemas.microsoft.com/office/powerpoint/2010/main" val="1978383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EBAE640-1BD1-A143-8714-3BBE01CE3D05}"/>
              </a:ext>
            </a:extLst>
          </p:cNvPr>
          <p:cNvSpPr>
            <a:spLocks noGrp="1"/>
          </p:cNvSpPr>
          <p:nvPr>
            <p:ph type="pic" sz="quarter" idx="10" hasCustomPrompt="1"/>
          </p:nvPr>
        </p:nvSpPr>
        <p:spPr>
          <a:xfrm>
            <a:off x="0" y="0"/>
            <a:ext cx="12192000" cy="6858000"/>
          </a:xfrm>
        </p:spPr>
        <p:txBody>
          <a:bodyPr/>
          <a:lstStyle>
            <a:lvl1pPr marL="571500" marR="0" indent="-5715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AU" smtClean="0">
                <a:effectLst/>
              </a:defRPr>
            </a:lvl1pPr>
            <a:lvl2pPr marL="0" indent="0">
              <a:buFont typeface="Arial" panose="020B0604020202020204" pitchFamily="34" charset="0"/>
              <a:buNone/>
              <a:defRPr lang="en-AU" smtClean="0">
                <a:effectLst/>
              </a:defRPr>
            </a:lvl2pPr>
          </a:lstStyle>
          <a:p>
            <a:pPr lvl="1"/>
            <a:r>
              <a:rPr lang="en-AU">
                <a:effectLst/>
                <a:latin typeface="Helvetica" pitchFamily="2" charset="0"/>
              </a:rPr>
              <a:t>a) To insert pic from file: Click on icon to insert pic</a:t>
            </a:r>
            <a:br>
              <a:rPr lang="en-AU">
                <a:effectLst/>
                <a:latin typeface="Helvetica" pitchFamily="2" charset="0"/>
              </a:rPr>
            </a:br>
            <a:r>
              <a:rPr lang="en-AU">
                <a:effectLst/>
                <a:latin typeface="Helvetica" pitchFamily="2" charset="0"/>
              </a:rPr>
              <a:t>or</a:t>
            </a:r>
            <a:br>
              <a:rPr lang="en-AU">
                <a:effectLst/>
                <a:latin typeface="Helvetica" pitchFamily="2" charset="0"/>
              </a:rPr>
            </a:br>
            <a:r>
              <a:rPr lang="en-AU">
                <a:effectLst/>
                <a:latin typeface="Helvetica" pitchFamily="2" charset="0"/>
              </a:rPr>
              <a:t>b) To paste a pic: Click on frame (not icon) to paste pic and send to back (Format picture </a:t>
            </a:r>
            <a:r>
              <a:rPr lang="en-AU">
                <a:effectLst/>
                <a:latin typeface="Times New Roman" panose="02020603050405020304" pitchFamily="18" charset="0"/>
              </a:rPr>
              <a:t>–</a:t>
            </a:r>
            <a:r>
              <a:rPr lang="en-AU">
                <a:effectLst/>
                <a:latin typeface="Helvetica" pitchFamily="2" charset="0"/>
              </a:rPr>
              <a:t> send backward </a:t>
            </a:r>
            <a:r>
              <a:rPr lang="en-AU">
                <a:effectLst/>
                <a:latin typeface="Times New Roman" panose="02020603050405020304" pitchFamily="18" charset="0"/>
              </a:rPr>
              <a:t>–</a:t>
            </a:r>
            <a:r>
              <a:rPr lang="en-AU">
                <a:effectLst/>
                <a:latin typeface="Helvetica" pitchFamily="2" charset="0"/>
              </a:rPr>
              <a:t> send to back)</a:t>
            </a:r>
            <a:br>
              <a:rPr lang="en-AU">
                <a:effectLst/>
                <a:latin typeface="Helvetica" pitchFamily="2" charset="0"/>
              </a:rPr>
            </a:br>
            <a:br>
              <a:rPr lang="en-AU">
                <a:effectLst/>
                <a:latin typeface="Helvetica" pitchFamily="2" charset="0"/>
              </a:rPr>
            </a:br>
            <a:r>
              <a:rPr lang="en-AU">
                <a:effectLst/>
                <a:latin typeface="Helvetica" pitchFamily="2" charset="0"/>
              </a:rPr>
              <a:t>To change the pic later: Click on pic and press delete, then use option a or b above</a:t>
            </a:r>
          </a:p>
        </p:txBody>
      </p:sp>
      <p:sp>
        <p:nvSpPr>
          <p:cNvPr id="7" name="Text Placeholder 6">
            <a:extLst>
              <a:ext uri="{FF2B5EF4-FFF2-40B4-BE49-F238E27FC236}">
                <a16:creationId xmlns:a16="http://schemas.microsoft.com/office/drawing/2014/main" id="{1A5F77DF-1C43-CE4F-A5A5-CBBE05FD45DC}"/>
              </a:ext>
            </a:extLst>
          </p:cNvPr>
          <p:cNvSpPr>
            <a:spLocks noGrp="1"/>
          </p:cNvSpPr>
          <p:nvPr>
            <p:ph type="body" sz="quarter" idx="11" hasCustomPrompt="1"/>
          </p:nvPr>
        </p:nvSpPr>
        <p:spPr>
          <a:xfrm>
            <a:off x="8736840" y="5883758"/>
            <a:ext cx="3031089" cy="676068"/>
          </a:xfrm>
          <a:solidFill>
            <a:srgbClr val="FFFFFF"/>
          </a:solidFill>
        </p:spPr>
        <p:txBody>
          <a:bodyPr lIns="216000" tIns="216000" rIns="216000" bIns="216000"/>
          <a:lstStyle/>
          <a:p>
            <a:pPr lvl="4"/>
            <a:r>
              <a:rPr lang="en-GB"/>
              <a:t>Click indent icon until level 4 text for caption</a:t>
            </a:r>
            <a:endParaRPr lang="en-US"/>
          </a:p>
        </p:txBody>
      </p:sp>
    </p:spTree>
    <p:extLst>
      <p:ext uri="{BB962C8B-B14F-4D97-AF65-F5344CB8AC3E}">
        <p14:creationId xmlns:p14="http://schemas.microsoft.com/office/powerpoint/2010/main" val="2893956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D3C56D-9E2A-8547-A889-5067993BB11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13205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5" name="Picture 4" descr="Background pattern, icon&#10;&#10;Description automatically generated">
            <a:extLst>
              <a:ext uri="{FF2B5EF4-FFF2-40B4-BE49-F238E27FC236}">
                <a16:creationId xmlns:a16="http://schemas.microsoft.com/office/drawing/2014/main" id="{968A8DFC-F523-6D40-A978-BC201800AC8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46478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and Colours">
    <p:spTree>
      <p:nvGrpSpPr>
        <p:cNvPr id="1" name=""/>
        <p:cNvGrpSpPr/>
        <p:nvPr/>
      </p:nvGrpSpPr>
      <p:grpSpPr>
        <a:xfrm>
          <a:off x="0" y="0"/>
          <a:ext cx="0" cy="0"/>
          <a:chOff x="0" y="0"/>
          <a:chExt cx="0" cy="0"/>
        </a:xfrm>
      </p:grpSpPr>
      <p:sp>
        <p:nvSpPr>
          <p:cNvPr id="21" name="Title 4">
            <a:extLst>
              <a:ext uri="{FF2B5EF4-FFF2-40B4-BE49-F238E27FC236}">
                <a16:creationId xmlns:a16="http://schemas.microsoft.com/office/drawing/2014/main" id="{DB15E50D-9ADB-CF44-B1AE-01A0AF3FE7C4}"/>
              </a:ext>
            </a:extLst>
          </p:cNvPr>
          <p:cNvSpPr>
            <a:spLocks noGrp="1"/>
          </p:cNvSpPr>
          <p:nvPr>
            <p:ph type="title" hasCustomPrompt="1"/>
          </p:nvPr>
        </p:nvSpPr>
        <p:spPr>
          <a:xfrm>
            <a:off x="838200" y="439806"/>
            <a:ext cx="5035826" cy="707886"/>
          </a:xfrm>
        </p:spPr>
        <p:txBody>
          <a:bodyPr anchor="t" anchorCtr="0"/>
          <a:lstStyle>
            <a:lvl1pPr>
              <a:defRPr sz="3200">
                <a:solidFill>
                  <a:schemeClr val="tx2"/>
                </a:solidFill>
              </a:defRPr>
            </a:lvl1pPr>
          </a:lstStyle>
          <a:p>
            <a:r>
              <a:rPr lang="en-GB"/>
              <a:t>EPWA Colours</a:t>
            </a:r>
            <a:endParaRPr lang="en-US"/>
          </a:p>
        </p:txBody>
      </p:sp>
      <p:sp>
        <p:nvSpPr>
          <p:cNvPr id="22" name="Subtitle 2">
            <a:extLst>
              <a:ext uri="{FF2B5EF4-FFF2-40B4-BE49-F238E27FC236}">
                <a16:creationId xmlns:a16="http://schemas.microsoft.com/office/drawing/2014/main" id="{A484B981-B2DC-394C-B060-E69E3F614714}"/>
              </a:ext>
            </a:extLst>
          </p:cNvPr>
          <p:cNvSpPr>
            <a:spLocks noGrp="1"/>
          </p:cNvSpPr>
          <p:nvPr>
            <p:ph type="subTitle" idx="1" hasCustomPrompt="1"/>
          </p:nvPr>
        </p:nvSpPr>
        <p:spPr>
          <a:xfrm>
            <a:off x="851452" y="1147692"/>
            <a:ext cx="5035826" cy="334996"/>
          </a:xfrm>
        </p:spPr>
        <p:txBody>
          <a:bodyPr/>
          <a:lstStyle>
            <a:lvl1pPr marL="0" indent="0" algn="l">
              <a:buNone/>
              <a:defRPr sz="2000" baseline="0">
                <a:solidFill>
                  <a:schemeClr val="accent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Brand Colours</a:t>
            </a:r>
            <a:endParaRPr lang="en-US"/>
          </a:p>
        </p:txBody>
      </p:sp>
    </p:spTree>
    <p:extLst>
      <p:ext uri="{BB962C8B-B14F-4D97-AF65-F5344CB8AC3E}">
        <p14:creationId xmlns:p14="http://schemas.microsoft.com/office/powerpoint/2010/main" val="430862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194E-75EB-7F44-80BD-FA3B744762F5}"/>
              </a:ext>
            </a:extLst>
          </p:cNvPr>
          <p:cNvSpPr>
            <a:spLocks noGrp="1"/>
          </p:cNvSpPr>
          <p:nvPr>
            <p:ph type="title" hasCustomPrompt="1"/>
          </p:nvPr>
        </p:nvSpPr>
        <p:spPr/>
        <p:txBody>
          <a:bodyPr/>
          <a:lstStyle>
            <a:lvl1pPr>
              <a:defRPr>
                <a:solidFill>
                  <a:schemeClr val="tx2"/>
                </a:solidFill>
              </a:defRPr>
            </a:lvl1pPr>
          </a:lstStyle>
          <a:p>
            <a:r>
              <a:rPr lang="en-GB"/>
              <a:t>Icons</a:t>
            </a:r>
            <a:endParaRPr lang="en-US"/>
          </a:p>
        </p:txBody>
      </p:sp>
      <p:sp>
        <p:nvSpPr>
          <p:cNvPr id="4" name="TextBox 3">
            <a:extLst>
              <a:ext uri="{FF2B5EF4-FFF2-40B4-BE49-F238E27FC236}">
                <a16:creationId xmlns:a16="http://schemas.microsoft.com/office/drawing/2014/main" id="{822E15B8-5CDB-B04C-9126-62DECD8ACFD6}"/>
              </a:ext>
            </a:extLst>
          </p:cNvPr>
          <p:cNvSpPr txBox="1"/>
          <p:nvPr userDrawn="1"/>
        </p:nvSpPr>
        <p:spPr>
          <a:xfrm>
            <a:off x="838200" y="1056640"/>
            <a:ext cx="10515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solidFill>
                  <a:schemeClr val="tx2"/>
                </a:solidFill>
              </a:rPr>
              <a:t>Copy and Paste. To change the colour select shape and change Shape Fill colour. To resize, select shape, hold down the Shift key, and drag the corner handle.</a:t>
            </a:r>
          </a:p>
        </p:txBody>
      </p:sp>
    </p:spTree>
    <p:extLst>
      <p:ext uri="{BB962C8B-B14F-4D97-AF65-F5344CB8AC3E}">
        <p14:creationId xmlns:p14="http://schemas.microsoft.com/office/powerpoint/2010/main" val="4043121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8D73-741E-4A3A-B8C4-124CE6BAC49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4DF620-32AE-46C9-9F22-DDE369B50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8A0033-3118-46E0-9F01-3652AE36EBE3}"/>
              </a:ext>
            </a:extLst>
          </p:cNvPr>
          <p:cNvSpPr>
            <a:spLocks noGrp="1"/>
          </p:cNvSpPr>
          <p:nvPr>
            <p:ph type="dt" sz="half" idx="10"/>
          </p:nvPr>
        </p:nvSpPr>
        <p:spPr/>
        <p:txBody>
          <a:bodyPr/>
          <a:lstStyle/>
          <a:p>
            <a:fld id="{AE55F410-36BA-4F7E-9070-E1A444103746}" type="datetimeFigureOut">
              <a:rPr lang="en-AU" smtClean="0"/>
              <a:t>28/11/2021</a:t>
            </a:fld>
            <a:endParaRPr lang="en-AU"/>
          </a:p>
        </p:txBody>
      </p:sp>
      <p:sp>
        <p:nvSpPr>
          <p:cNvPr id="5" name="Footer Placeholder 4">
            <a:extLst>
              <a:ext uri="{FF2B5EF4-FFF2-40B4-BE49-F238E27FC236}">
                <a16:creationId xmlns:a16="http://schemas.microsoft.com/office/drawing/2014/main" id="{947995D5-0AEB-4D1D-8A60-9100F1F0453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05ED6E-F140-4083-9570-EFDF8AAE9C49}"/>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416341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Slide 1">
    <p:spTree>
      <p:nvGrpSpPr>
        <p:cNvPr id="1" name=""/>
        <p:cNvGrpSpPr/>
        <p:nvPr/>
      </p:nvGrpSpPr>
      <p:grpSpPr>
        <a:xfrm>
          <a:off x="0" y="0"/>
          <a:ext cx="0" cy="0"/>
          <a:chOff x="0" y="0"/>
          <a:chExt cx="0" cy="0"/>
        </a:xfrm>
      </p:grpSpPr>
      <p:pic>
        <p:nvPicPr>
          <p:cNvPr id="7" name="Picture 6" descr="A picture containing rectangle&#10;&#10;Description automatically generated">
            <a:extLst>
              <a:ext uri="{FF2B5EF4-FFF2-40B4-BE49-F238E27FC236}">
                <a16:creationId xmlns:a16="http://schemas.microsoft.com/office/drawing/2014/main" id="{AA7229A7-69E8-6D46-A228-AB8ACEA7072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11">
            <a:extLst>
              <a:ext uri="{FF2B5EF4-FFF2-40B4-BE49-F238E27FC236}">
                <a16:creationId xmlns:a16="http://schemas.microsoft.com/office/drawing/2014/main" id="{118CE9E2-A331-D542-8456-6ED9D17CE19F}"/>
              </a:ext>
            </a:extLst>
          </p:cNvPr>
          <p:cNvSpPr>
            <a:spLocks noGrp="1"/>
          </p:cNvSpPr>
          <p:nvPr>
            <p:ph type="sldNum" sz="quarter" idx="11"/>
          </p:nvPr>
        </p:nvSpPr>
        <p:spPr>
          <a:xfrm>
            <a:off x="265043" y="6336471"/>
            <a:ext cx="2743200" cy="365125"/>
          </a:xfrm>
        </p:spPr>
        <p:txBody>
          <a:bodyPr/>
          <a:lstStyle>
            <a:lvl1pPr>
              <a:defRPr baseline="0">
                <a:solidFill>
                  <a:schemeClr val="tx2"/>
                </a:solidFill>
              </a:defRPr>
            </a:lvl1pPr>
          </a:lstStyle>
          <a:p>
            <a:pPr algn="l"/>
            <a:fld id="{C7C94C76-E9EB-C04F-A4EF-AB6113777E18}" type="slidenum">
              <a:rPr lang="en-US" smtClean="0"/>
              <a:pPr algn="l"/>
              <a:t>‹#›</a:t>
            </a:fld>
            <a:endParaRPr lang="en-US"/>
          </a:p>
        </p:txBody>
      </p:sp>
      <p:sp>
        <p:nvSpPr>
          <p:cNvPr id="2" name="Title 1">
            <a:extLst>
              <a:ext uri="{FF2B5EF4-FFF2-40B4-BE49-F238E27FC236}">
                <a16:creationId xmlns:a16="http://schemas.microsoft.com/office/drawing/2014/main" id="{10BFFD93-678B-8849-9EB6-46B1E48543DE}"/>
              </a:ext>
            </a:extLst>
          </p:cNvPr>
          <p:cNvSpPr>
            <a:spLocks noGrp="1"/>
          </p:cNvSpPr>
          <p:nvPr>
            <p:ph type="title" hasCustomPrompt="1"/>
          </p:nvPr>
        </p:nvSpPr>
        <p:spPr>
          <a:xfrm>
            <a:off x="838200" y="2269779"/>
            <a:ext cx="10515600" cy="598971"/>
          </a:xfrm>
        </p:spPr>
        <p:txBody>
          <a:bodyPr/>
          <a:lstStyle>
            <a:lvl1pPr algn="ctr">
              <a:defRPr sz="3200"/>
            </a:lvl1pPr>
          </a:lstStyle>
          <a:p>
            <a:r>
              <a:rPr lang="en-GB"/>
              <a:t>Section Header</a:t>
            </a:r>
            <a:endParaRPr lang="en-US"/>
          </a:p>
        </p:txBody>
      </p:sp>
      <p:sp>
        <p:nvSpPr>
          <p:cNvPr id="4" name="Text Placeholder 3">
            <a:extLst>
              <a:ext uri="{FF2B5EF4-FFF2-40B4-BE49-F238E27FC236}">
                <a16:creationId xmlns:a16="http://schemas.microsoft.com/office/drawing/2014/main" id="{376F4437-D349-D64E-838C-746CD3A04483}"/>
              </a:ext>
            </a:extLst>
          </p:cNvPr>
          <p:cNvSpPr>
            <a:spLocks noGrp="1"/>
          </p:cNvSpPr>
          <p:nvPr>
            <p:ph type="body" sz="quarter" idx="12" hasCustomPrompt="1"/>
          </p:nvPr>
        </p:nvSpPr>
        <p:spPr>
          <a:xfrm>
            <a:off x="838199" y="3151188"/>
            <a:ext cx="10515599" cy="1758742"/>
          </a:xfrm>
        </p:spPr>
        <p:txBody>
          <a:bodyPr/>
          <a:lstStyle>
            <a:lvl1pPr algn="ctr">
              <a:buNone/>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Intro text</a:t>
            </a:r>
            <a:endParaRPr lang="en-US"/>
          </a:p>
        </p:txBody>
      </p:sp>
    </p:spTree>
    <p:extLst>
      <p:ext uri="{BB962C8B-B14F-4D97-AF65-F5344CB8AC3E}">
        <p14:creationId xmlns:p14="http://schemas.microsoft.com/office/powerpoint/2010/main" val="218711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B8BB6B9C-F481-DA44-9D8F-FDF124C148B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Slide Number Placeholder 11">
            <a:extLst>
              <a:ext uri="{FF2B5EF4-FFF2-40B4-BE49-F238E27FC236}">
                <a16:creationId xmlns:a16="http://schemas.microsoft.com/office/drawing/2014/main" id="{4B01E27E-858C-554C-B14E-A3F9911A987A}"/>
              </a:ext>
            </a:extLst>
          </p:cNvPr>
          <p:cNvSpPr>
            <a:spLocks noGrp="1"/>
          </p:cNvSpPr>
          <p:nvPr>
            <p:ph type="sldNum" sz="quarter" idx="11"/>
          </p:nvPr>
        </p:nvSpPr>
        <p:spPr>
          <a:xfrm>
            <a:off x="265043" y="6336471"/>
            <a:ext cx="2743200" cy="365125"/>
          </a:xfrm>
        </p:spPr>
        <p:txBody>
          <a:bodyPr/>
          <a:lstStyle>
            <a:lvl1pPr>
              <a:defRPr baseline="0">
                <a:solidFill>
                  <a:schemeClr val="tx2"/>
                </a:solidFill>
              </a:defRPr>
            </a:lvl1pPr>
          </a:lstStyle>
          <a:p>
            <a:pPr algn="l"/>
            <a:fld id="{BC8B24E4-85AE-DE41-A98A-7E04CE9080E9}" type="slidenum">
              <a:rPr lang="en-US" smtClean="0"/>
              <a:pPr algn="l"/>
              <a:t>‹#›</a:t>
            </a:fld>
            <a:endParaRPr lang="en-US"/>
          </a:p>
        </p:txBody>
      </p:sp>
      <p:graphicFrame>
        <p:nvGraphicFramePr>
          <p:cNvPr id="4" name="Table 4">
            <a:extLst>
              <a:ext uri="{FF2B5EF4-FFF2-40B4-BE49-F238E27FC236}">
                <a16:creationId xmlns:a16="http://schemas.microsoft.com/office/drawing/2014/main" id="{93885254-3515-214B-9045-054D7239D344}"/>
              </a:ext>
            </a:extLst>
          </p:cNvPr>
          <p:cNvGraphicFramePr>
            <a:graphicFrameLocks noGrp="1"/>
          </p:cNvGraphicFramePr>
          <p:nvPr userDrawn="1">
            <p:extLst>
              <p:ext uri="{D42A27DB-BD31-4B8C-83A1-F6EECF244321}">
                <p14:modId xmlns:p14="http://schemas.microsoft.com/office/powerpoint/2010/main" val="779596644"/>
              </p:ext>
            </p:extLst>
          </p:nvPr>
        </p:nvGraphicFramePr>
        <p:xfrm>
          <a:off x="838199" y="1828792"/>
          <a:ext cx="10515599" cy="3881520"/>
        </p:xfrm>
        <a:graphic>
          <a:graphicData uri="http://schemas.openxmlformats.org/drawingml/2006/table">
            <a:tbl>
              <a:tblPr>
                <a:tableStyleId>{2D5ABB26-0587-4C30-8999-92F81FD0307C}</a:tableStyleId>
              </a:tblPr>
              <a:tblGrid>
                <a:gridCol w="1229140">
                  <a:extLst>
                    <a:ext uri="{9D8B030D-6E8A-4147-A177-3AD203B41FA5}">
                      <a16:colId xmlns:a16="http://schemas.microsoft.com/office/drawing/2014/main" val="2456333425"/>
                    </a:ext>
                  </a:extLst>
                </a:gridCol>
                <a:gridCol w="9286459">
                  <a:extLst>
                    <a:ext uri="{9D8B030D-6E8A-4147-A177-3AD203B41FA5}">
                      <a16:colId xmlns:a16="http://schemas.microsoft.com/office/drawing/2014/main" val="619839288"/>
                    </a:ext>
                  </a:extLst>
                </a:gridCol>
              </a:tblGrid>
              <a:tr h="370840">
                <a:tc>
                  <a:txBody>
                    <a:bodyPr/>
                    <a:lstStyle/>
                    <a:p>
                      <a:pPr algn="ctr" fontAlgn="ctr"/>
                      <a:r>
                        <a:rPr lang="en-US" sz="1400" b="1"/>
                        <a:t>9.30am</a:t>
                      </a:r>
                    </a:p>
                  </a:txBody>
                  <a:tcPr marL="0" marT="72000" marB="72000" anchor="ctr" anchorCtr="1">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tc>
                  <a:txBody>
                    <a:bodyPr/>
                    <a:lstStyle/>
                    <a:p>
                      <a:r>
                        <a:rPr lang="en-US" sz="2200" b="1">
                          <a:solidFill>
                            <a:schemeClr val="tx2"/>
                          </a:solidFill>
                        </a:rPr>
                        <a:t>Item 1</a:t>
                      </a:r>
                    </a:p>
                    <a:p>
                      <a:r>
                        <a:rPr lang="en-US" sz="1100" b="1"/>
                        <a:t>Description</a:t>
                      </a:r>
                    </a:p>
                  </a:txBody>
                  <a:tcPr marL="0" marT="72000" marB="72000" anchor="ct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1963453685"/>
                  </a:ext>
                </a:extLst>
              </a:tr>
              <a:tr h="370840">
                <a:tc>
                  <a:txBody>
                    <a:bodyPr/>
                    <a:lstStyle/>
                    <a:p>
                      <a:pPr algn="ctr" fontAlgn="ctr"/>
                      <a:r>
                        <a:rPr lang="en-US" sz="1400" b="1"/>
                        <a:t>10.30am</a:t>
                      </a:r>
                    </a:p>
                  </a:txBody>
                  <a:tcPr marL="0" marT="72000" marB="72000" anchor="ctr" anchorCtr="1">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tc>
                  <a:txBody>
                    <a:bodyPr/>
                    <a:lstStyle/>
                    <a:p>
                      <a:r>
                        <a:rPr lang="en-US" sz="2200" b="1">
                          <a:solidFill>
                            <a:schemeClr val="tx2"/>
                          </a:solidFill>
                        </a:rPr>
                        <a:t>Item 2</a:t>
                      </a:r>
                    </a:p>
                    <a:p>
                      <a:r>
                        <a:rPr lang="en-US" sz="1100" b="1"/>
                        <a:t>Description</a:t>
                      </a:r>
                    </a:p>
                  </a:txBody>
                  <a:tcPr marL="0" marT="72000" marB="72000" anchor="ct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87698674"/>
                  </a:ext>
                </a:extLst>
              </a:tr>
              <a:tr h="370840">
                <a:tc>
                  <a:txBody>
                    <a:bodyPr/>
                    <a:lstStyle/>
                    <a:p>
                      <a:pPr algn="ctr" fontAlgn="ctr"/>
                      <a:r>
                        <a:rPr lang="en-US" sz="1400" b="1"/>
                        <a:t>11.15am</a:t>
                      </a:r>
                    </a:p>
                  </a:txBody>
                  <a:tcPr marL="0" marT="72000" marB="72000" anchor="ctr" anchorCtr="1">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tc>
                  <a:txBody>
                    <a:bodyPr/>
                    <a:lstStyle/>
                    <a:p>
                      <a:r>
                        <a:rPr lang="en-US" sz="2200" b="1">
                          <a:solidFill>
                            <a:schemeClr val="tx2"/>
                          </a:solidFill>
                        </a:rPr>
                        <a:t>Item 3</a:t>
                      </a:r>
                    </a:p>
                    <a:p>
                      <a:r>
                        <a:rPr lang="en-US" sz="1100" b="1"/>
                        <a:t>Description</a:t>
                      </a:r>
                    </a:p>
                  </a:txBody>
                  <a:tcPr marL="0" marT="72000" marB="72000" anchor="ct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3272087566"/>
                  </a:ext>
                </a:extLst>
              </a:tr>
              <a:tr h="370840">
                <a:tc>
                  <a:txBody>
                    <a:bodyPr/>
                    <a:lstStyle/>
                    <a:p>
                      <a:pPr algn="ctr" fontAlgn="ctr"/>
                      <a:r>
                        <a:rPr lang="en-US" sz="1400" b="1"/>
                        <a:t>12.30pm</a:t>
                      </a:r>
                    </a:p>
                  </a:txBody>
                  <a:tcPr marL="0" marT="72000" marB="72000" anchor="ctr" anchorCtr="1">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tc>
                  <a:txBody>
                    <a:bodyPr/>
                    <a:lstStyle/>
                    <a:p>
                      <a:r>
                        <a:rPr lang="en-US" sz="2200" b="1">
                          <a:solidFill>
                            <a:schemeClr val="tx2"/>
                          </a:solidFill>
                        </a:rPr>
                        <a:t>Item 4</a:t>
                      </a:r>
                    </a:p>
                    <a:p>
                      <a:r>
                        <a:rPr lang="en-US" sz="1100" b="1"/>
                        <a:t>Description</a:t>
                      </a:r>
                    </a:p>
                  </a:txBody>
                  <a:tcPr marL="0" marT="72000" marB="72000" anchor="ct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1750965651"/>
                  </a:ext>
                </a:extLst>
              </a:tr>
              <a:tr h="370840">
                <a:tc>
                  <a:txBody>
                    <a:bodyPr/>
                    <a:lstStyle/>
                    <a:p>
                      <a:pPr algn="ctr" fontAlgn="ctr"/>
                      <a:r>
                        <a:rPr lang="en-US" sz="1400" b="1"/>
                        <a:t>3.00pm</a:t>
                      </a:r>
                    </a:p>
                  </a:txBody>
                  <a:tcPr marL="0" marT="72000" marB="72000" anchor="ctr" anchorCtr="1">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tc>
                  <a:txBody>
                    <a:bodyPr/>
                    <a:lstStyle/>
                    <a:p>
                      <a:r>
                        <a:rPr lang="en-US" sz="2200" b="1">
                          <a:solidFill>
                            <a:schemeClr val="tx2"/>
                          </a:solidFill>
                        </a:rPr>
                        <a:t>Item 5</a:t>
                      </a:r>
                    </a:p>
                    <a:p>
                      <a:r>
                        <a:rPr lang="en-US" sz="1100" b="1"/>
                        <a:t>Description</a:t>
                      </a:r>
                    </a:p>
                  </a:txBody>
                  <a:tcPr marL="0" marT="72000" marB="72000" anchor="ct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1048188803"/>
                  </a:ext>
                </a:extLst>
              </a:tr>
              <a:tr h="370840">
                <a:tc>
                  <a:txBody>
                    <a:bodyPr/>
                    <a:lstStyle/>
                    <a:p>
                      <a:pPr algn="ctr" fontAlgn="ctr"/>
                      <a:r>
                        <a:rPr lang="en-US" sz="1400" b="1"/>
                        <a:t>4.00pm</a:t>
                      </a:r>
                    </a:p>
                  </a:txBody>
                  <a:tcPr marL="0" marT="72000" marB="72000" anchor="ctr" anchorCtr="1">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tc>
                  <a:txBody>
                    <a:bodyPr/>
                    <a:lstStyle/>
                    <a:p>
                      <a:r>
                        <a:rPr lang="en-US" sz="2200" b="1">
                          <a:solidFill>
                            <a:schemeClr val="tx2"/>
                          </a:solidFill>
                        </a:rPr>
                        <a:t>Item 6</a:t>
                      </a:r>
                    </a:p>
                    <a:p>
                      <a:r>
                        <a:rPr lang="en-US" sz="1100" b="1"/>
                        <a:t>Description</a:t>
                      </a:r>
                    </a:p>
                  </a:txBody>
                  <a:tcPr marL="0" marT="72000" marB="72000" anchor="ct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1113829186"/>
                  </a:ext>
                </a:extLst>
              </a:tr>
            </a:tbl>
          </a:graphicData>
        </a:graphic>
      </p:graphicFrame>
      <p:sp>
        <p:nvSpPr>
          <p:cNvPr id="6" name="Title 4">
            <a:extLst>
              <a:ext uri="{FF2B5EF4-FFF2-40B4-BE49-F238E27FC236}">
                <a16:creationId xmlns:a16="http://schemas.microsoft.com/office/drawing/2014/main" id="{677D4727-6CCF-834E-91B5-AE5984E732AE}"/>
              </a:ext>
            </a:extLst>
          </p:cNvPr>
          <p:cNvSpPr>
            <a:spLocks noGrp="1"/>
          </p:cNvSpPr>
          <p:nvPr>
            <p:ph type="title" hasCustomPrompt="1"/>
          </p:nvPr>
        </p:nvSpPr>
        <p:spPr>
          <a:xfrm>
            <a:off x="838200" y="439806"/>
            <a:ext cx="10515600" cy="707886"/>
          </a:xfrm>
        </p:spPr>
        <p:txBody>
          <a:bodyPr anchor="t" anchorCtr="0"/>
          <a:lstStyle>
            <a:lvl1pPr>
              <a:defRPr sz="3200">
                <a:solidFill>
                  <a:schemeClr val="tx2"/>
                </a:solidFill>
              </a:defRPr>
            </a:lvl1pPr>
          </a:lstStyle>
          <a:p>
            <a:r>
              <a:rPr lang="en-GB"/>
              <a:t>Title: Agenda</a:t>
            </a:r>
            <a:endParaRPr lang="en-US"/>
          </a:p>
        </p:txBody>
      </p:sp>
    </p:spTree>
    <p:extLst>
      <p:ext uri="{BB962C8B-B14F-4D97-AF65-F5344CB8AC3E}">
        <p14:creationId xmlns:p14="http://schemas.microsoft.com/office/powerpoint/2010/main" val="245822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B8BB6B9C-F481-DA44-9D8F-FDF124C148B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Slide Number Placeholder 11">
            <a:extLst>
              <a:ext uri="{FF2B5EF4-FFF2-40B4-BE49-F238E27FC236}">
                <a16:creationId xmlns:a16="http://schemas.microsoft.com/office/drawing/2014/main" id="{4B01E27E-858C-554C-B14E-A3F9911A987A}"/>
              </a:ext>
            </a:extLst>
          </p:cNvPr>
          <p:cNvSpPr>
            <a:spLocks noGrp="1"/>
          </p:cNvSpPr>
          <p:nvPr>
            <p:ph type="sldNum" sz="quarter" idx="11"/>
          </p:nvPr>
        </p:nvSpPr>
        <p:spPr>
          <a:xfrm>
            <a:off x="265043" y="6336471"/>
            <a:ext cx="2743200" cy="365125"/>
          </a:xfrm>
        </p:spPr>
        <p:txBody>
          <a:bodyPr/>
          <a:lstStyle>
            <a:lvl1pPr>
              <a:defRPr baseline="0">
                <a:solidFill>
                  <a:schemeClr val="tx2"/>
                </a:solidFill>
              </a:defRPr>
            </a:lvl1pPr>
          </a:lstStyle>
          <a:p>
            <a:pPr algn="l"/>
            <a:fld id="{BC8B24E4-85AE-DE41-A98A-7E04CE9080E9}" type="slidenum">
              <a:rPr lang="en-US" smtClean="0"/>
              <a:pPr algn="l"/>
              <a:t>‹#›</a:t>
            </a:fld>
            <a:endParaRPr lang="en-US"/>
          </a:p>
        </p:txBody>
      </p:sp>
      <p:sp>
        <p:nvSpPr>
          <p:cNvPr id="5" name="Table Placeholder 4">
            <a:extLst>
              <a:ext uri="{FF2B5EF4-FFF2-40B4-BE49-F238E27FC236}">
                <a16:creationId xmlns:a16="http://schemas.microsoft.com/office/drawing/2014/main" id="{6796159C-95CA-534D-9594-46FEA254F467}"/>
              </a:ext>
            </a:extLst>
          </p:cNvPr>
          <p:cNvSpPr>
            <a:spLocks noGrp="1"/>
          </p:cNvSpPr>
          <p:nvPr>
            <p:ph type="tbl" sz="quarter" idx="12"/>
          </p:nvPr>
        </p:nvSpPr>
        <p:spPr>
          <a:xfrm>
            <a:off x="838200" y="1875665"/>
            <a:ext cx="10515600" cy="3787775"/>
          </a:xfrm>
        </p:spPr>
        <p:txBody>
          <a:bodyPr/>
          <a:lstStyle/>
          <a:p>
            <a:r>
              <a:rPr lang="en-US"/>
              <a:t>Click icon to add table</a:t>
            </a:r>
          </a:p>
        </p:txBody>
      </p:sp>
      <p:sp>
        <p:nvSpPr>
          <p:cNvPr id="6" name="Title 4">
            <a:extLst>
              <a:ext uri="{FF2B5EF4-FFF2-40B4-BE49-F238E27FC236}">
                <a16:creationId xmlns:a16="http://schemas.microsoft.com/office/drawing/2014/main" id="{8F97440F-0A2D-7D4C-8162-3914B697F979}"/>
              </a:ext>
            </a:extLst>
          </p:cNvPr>
          <p:cNvSpPr>
            <a:spLocks noGrp="1"/>
          </p:cNvSpPr>
          <p:nvPr>
            <p:ph type="title" hasCustomPrompt="1"/>
          </p:nvPr>
        </p:nvSpPr>
        <p:spPr>
          <a:xfrm>
            <a:off x="838200" y="439806"/>
            <a:ext cx="10515600" cy="707886"/>
          </a:xfrm>
        </p:spPr>
        <p:txBody>
          <a:bodyPr anchor="t" anchorCtr="0"/>
          <a:lstStyle>
            <a:lvl1pPr>
              <a:defRPr sz="3200">
                <a:solidFill>
                  <a:schemeClr val="tx2"/>
                </a:solidFill>
              </a:defRPr>
            </a:lvl1pPr>
          </a:lstStyle>
          <a:p>
            <a:r>
              <a:rPr lang="en-GB"/>
              <a:t>Title: Agenda</a:t>
            </a:r>
            <a:endParaRPr lang="en-US"/>
          </a:p>
        </p:txBody>
      </p:sp>
    </p:spTree>
    <p:extLst>
      <p:ext uri="{BB962C8B-B14F-4D97-AF65-F5344CB8AC3E}">
        <p14:creationId xmlns:p14="http://schemas.microsoft.com/office/powerpoint/2010/main" val="81696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Slide 1">
    <p:spTree>
      <p:nvGrpSpPr>
        <p:cNvPr id="1" name=""/>
        <p:cNvGrpSpPr/>
        <p:nvPr/>
      </p:nvGrpSpPr>
      <p:grpSpPr>
        <a:xfrm>
          <a:off x="0" y="0"/>
          <a:ext cx="0" cy="0"/>
          <a:chOff x="0" y="0"/>
          <a:chExt cx="0" cy="0"/>
        </a:xfrm>
      </p:grpSpPr>
      <p:pic>
        <p:nvPicPr>
          <p:cNvPr id="6" name="Picture 5" descr="A picture containing rectangle&#10;&#10;Description automatically generated">
            <a:extLst>
              <a:ext uri="{FF2B5EF4-FFF2-40B4-BE49-F238E27FC236}">
                <a16:creationId xmlns:a16="http://schemas.microsoft.com/office/drawing/2014/main" id="{66EE41B1-BE87-4147-8459-C49639C5558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11">
            <a:extLst>
              <a:ext uri="{FF2B5EF4-FFF2-40B4-BE49-F238E27FC236}">
                <a16:creationId xmlns:a16="http://schemas.microsoft.com/office/drawing/2014/main" id="{118CE9E2-A331-D542-8456-6ED9D17CE19F}"/>
              </a:ext>
            </a:extLst>
          </p:cNvPr>
          <p:cNvSpPr>
            <a:spLocks noGrp="1"/>
          </p:cNvSpPr>
          <p:nvPr>
            <p:ph type="sldNum" sz="quarter" idx="11"/>
          </p:nvPr>
        </p:nvSpPr>
        <p:spPr>
          <a:xfrm>
            <a:off x="265043" y="6336471"/>
            <a:ext cx="2743200" cy="365125"/>
          </a:xfrm>
        </p:spPr>
        <p:txBody>
          <a:bodyPr/>
          <a:lstStyle>
            <a:lvl1pPr>
              <a:defRPr baseline="0">
                <a:solidFill>
                  <a:schemeClr val="tx2"/>
                </a:solidFill>
              </a:defRPr>
            </a:lvl1pPr>
          </a:lstStyle>
          <a:p>
            <a:pPr algn="l"/>
            <a:fld id="{C7C94C76-E9EB-C04F-A4EF-AB6113777E18}" type="slidenum">
              <a:rPr lang="en-US" smtClean="0"/>
              <a:pPr algn="l"/>
              <a:t>‹#›</a:t>
            </a:fld>
            <a:endParaRPr lang="en-US"/>
          </a:p>
        </p:txBody>
      </p:sp>
      <p:sp>
        <p:nvSpPr>
          <p:cNvPr id="2" name="Title 1">
            <a:extLst>
              <a:ext uri="{FF2B5EF4-FFF2-40B4-BE49-F238E27FC236}">
                <a16:creationId xmlns:a16="http://schemas.microsoft.com/office/drawing/2014/main" id="{10BFFD93-678B-8849-9EB6-46B1E48543DE}"/>
              </a:ext>
            </a:extLst>
          </p:cNvPr>
          <p:cNvSpPr>
            <a:spLocks noGrp="1"/>
          </p:cNvSpPr>
          <p:nvPr>
            <p:ph type="title" hasCustomPrompt="1"/>
          </p:nvPr>
        </p:nvSpPr>
        <p:spPr>
          <a:xfrm>
            <a:off x="838200" y="2269779"/>
            <a:ext cx="10515600" cy="598971"/>
          </a:xfrm>
        </p:spPr>
        <p:txBody>
          <a:bodyPr/>
          <a:lstStyle>
            <a:lvl1pPr algn="ctr">
              <a:defRPr sz="3200"/>
            </a:lvl1pPr>
          </a:lstStyle>
          <a:p>
            <a:r>
              <a:rPr lang="en-GB"/>
              <a:t>Section Header</a:t>
            </a:r>
            <a:endParaRPr lang="en-US"/>
          </a:p>
        </p:txBody>
      </p:sp>
      <p:sp>
        <p:nvSpPr>
          <p:cNvPr id="4" name="Text Placeholder 3">
            <a:extLst>
              <a:ext uri="{FF2B5EF4-FFF2-40B4-BE49-F238E27FC236}">
                <a16:creationId xmlns:a16="http://schemas.microsoft.com/office/drawing/2014/main" id="{376F4437-D349-D64E-838C-746CD3A04483}"/>
              </a:ext>
            </a:extLst>
          </p:cNvPr>
          <p:cNvSpPr>
            <a:spLocks noGrp="1"/>
          </p:cNvSpPr>
          <p:nvPr>
            <p:ph type="body" sz="quarter" idx="12" hasCustomPrompt="1"/>
          </p:nvPr>
        </p:nvSpPr>
        <p:spPr>
          <a:xfrm>
            <a:off x="838199" y="3151188"/>
            <a:ext cx="10515599" cy="1758742"/>
          </a:xfrm>
        </p:spPr>
        <p:txBody>
          <a:bodyPr/>
          <a:lstStyle>
            <a:lvl1pPr algn="ctr">
              <a:buNone/>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Intro text</a:t>
            </a:r>
            <a:endParaRPr lang="en-US"/>
          </a:p>
        </p:txBody>
      </p:sp>
    </p:spTree>
    <p:extLst>
      <p:ext uri="{BB962C8B-B14F-4D97-AF65-F5344CB8AC3E}">
        <p14:creationId xmlns:p14="http://schemas.microsoft.com/office/powerpoint/2010/main" val="5902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2C3DEF94-E6EA-1449-BFF7-66DB9455C9B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EEEDC74B-E4A6-3F44-ACB0-4816CD72F353}"/>
              </a:ext>
            </a:extLst>
          </p:cNvPr>
          <p:cNvSpPr>
            <a:spLocks noGrp="1"/>
          </p:cNvSpPr>
          <p:nvPr>
            <p:ph type="subTitle" idx="1" hasCustomPrompt="1"/>
          </p:nvPr>
        </p:nvSpPr>
        <p:spPr>
          <a:xfrm>
            <a:off x="851452" y="1147692"/>
            <a:ext cx="10502348" cy="394210"/>
          </a:xfrm>
        </p:spPr>
        <p:txBody>
          <a:bodyPr>
            <a:spAutoFit/>
          </a:bodyPr>
          <a:lstStyle>
            <a:lvl1pPr marL="0" indent="0" algn="l">
              <a:buNone/>
              <a:defRPr sz="1800" baseline="0">
                <a:solidFill>
                  <a:schemeClr val="accent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(optional)</a:t>
            </a:r>
            <a:endParaRPr lang="en-US"/>
          </a:p>
        </p:txBody>
      </p:sp>
      <p:sp>
        <p:nvSpPr>
          <p:cNvPr id="9" name="TextBox 8">
            <a:extLst>
              <a:ext uri="{FF2B5EF4-FFF2-40B4-BE49-F238E27FC236}">
                <a16:creationId xmlns:a16="http://schemas.microsoft.com/office/drawing/2014/main" id="{F57496ED-1E25-194E-9AAC-06C24C5EB12A}"/>
              </a:ext>
            </a:extLst>
          </p:cNvPr>
          <p:cNvSpPr txBox="1"/>
          <p:nvPr userDrawn="1"/>
        </p:nvSpPr>
        <p:spPr>
          <a:xfrm>
            <a:off x="-3170583" y="457200"/>
            <a:ext cx="184731" cy="369332"/>
          </a:xfrm>
          <a:prstGeom prst="rect">
            <a:avLst/>
          </a:prstGeom>
          <a:noFill/>
        </p:spPr>
        <p:txBody>
          <a:bodyPr wrap="none" rtlCol="0">
            <a:spAutoFit/>
          </a:bodyPr>
          <a:lstStyle/>
          <a:p>
            <a:endParaRPr lang="en-US"/>
          </a:p>
        </p:txBody>
      </p:sp>
      <p:sp>
        <p:nvSpPr>
          <p:cNvPr id="12" name="Text Placeholder 20">
            <a:extLst>
              <a:ext uri="{FF2B5EF4-FFF2-40B4-BE49-F238E27FC236}">
                <a16:creationId xmlns:a16="http://schemas.microsoft.com/office/drawing/2014/main" id="{C9EB2BBC-4822-F747-8505-E8D29B086991}"/>
              </a:ext>
            </a:extLst>
          </p:cNvPr>
          <p:cNvSpPr>
            <a:spLocks noGrp="1"/>
          </p:cNvSpPr>
          <p:nvPr>
            <p:ph type="body" sz="quarter" idx="12" hasCustomPrompt="1"/>
          </p:nvPr>
        </p:nvSpPr>
        <p:spPr>
          <a:xfrm>
            <a:off x="838200" y="1825625"/>
            <a:ext cx="10515600" cy="4354442"/>
          </a:xfrm>
        </p:spPr>
        <p:txBody>
          <a:bodyPr/>
          <a:lstStyle>
            <a:lvl1pPr>
              <a:defRPr/>
            </a:lvl1pPr>
            <a:lvl3pPr>
              <a:defRPr>
                <a:solidFill>
                  <a:schemeClr val="tx1"/>
                </a:solidFill>
              </a:defRPr>
            </a:lvl3pPr>
            <a:lvl4pPr>
              <a:defRPr>
                <a:solidFill>
                  <a:schemeClr val="tx1"/>
                </a:solidFill>
              </a:defRPr>
            </a:lvl4pPr>
            <a:lvl5pPr>
              <a:defRPr>
                <a:solidFill>
                  <a:schemeClr val="tx1"/>
                </a:solidFill>
              </a:defRPr>
            </a:lvl5pPr>
          </a:lstStyle>
          <a:p>
            <a:pPr lvl="0"/>
            <a:r>
              <a:rPr lang="en-GB"/>
              <a:t>To use bullet points as main text, click ‘bullet points’ on the Home tab OR if using text and to change the level use the indent icon.</a:t>
            </a:r>
          </a:p>
          <a:p>
            <a:pPr lvl="0"/>
            <a:r>
              <a:rPr lang="en-GB"/>
              <a:t>Level 1</a:t>
            </a:r>
          </a:p>
          <a:p>
            <a:pPr lvl="1"/>
            <a:r>
              <a:rPr lang="en-GB"/>
              <a:t>Level 2</a:t>
            </a:r>
          </a:p>
          <a:p>
            <a:pPr lvl="2"/>
            <a:r>
              <a:rPr lang="en-GB"/>
              <a:t>Level 3</a:t>
            </a:r>
          </a:p>
          <a:p>
            <a:pPr lvl="4"/>
            <a:r>
              <a:rPr lang="en-GB"/>
              <a:t>Level 4 (bullets)</a:t>
            </a:r>
          </a:p>
          <a:p>
            <a:pPr lvl="5"/>
            <a:r>
              <a:rPr lang="en-GB"/>
              <a:t>Level 5 (sub bullets)</a:t>
            </a:r>
          </a:p>
          <a:p>
            <a:pPr lvl="6"/>
            <a:r>
              <a:rPr lang="en-GB"/>
              <a:t>Level 6 (Numbers)</a:t>
            </a:r>
            <a:endParaRPr lang="en-US"/>
          </a:p>
        </p:txBody>
      </p:sp>
      <p:sp>
        <p:nvSpPr>
          <p:cNvPr id="13" name="Slide Number Placeholder 11">
            <a:extLst>
              <a:ext uri="{FF2B5EF4-FFF2-40B4-BE49-F238E27FC236}">
                <a16:creationId xmlns:a16="http://schemas.microsoft.com/office/drawing/2014/main" id="{39858901-82AD-4040-980E-842868D5E9CE}"/>
              </a:ext>
            </a:extLst>
          </p:cNvPr>
          <p:cNvSpPr>
            <a:spLocks noGrp="1"/>
          </p:cNvSpPr>
          <p:nvPr>
            <p:ph type="sldNum" sz="quarter" idx="11"/>
          </p:nvPr>
        </p:nvSpPr>
        <p:spPr>
          <a:xfrm>
            <a:off x="265043" y="6336471"/>
            <a:ext cx="2743200" cy="365125"/>
          </a:xfrm>
        </p:spPr>
        <p:txBody>
          <a:bodyPr/>
          <a:lstStyle>
            <a:lvl1pPr>
              <a:defRPr baseline="0">
                <a:solidFill>
                  <a:schemeClr val="tx2"/>
                </a:solidFill>
              </a:defRPr>
            </a:lvl1pPr>
          </a:lstStyle>
          <a:p>
            <a:pPr algn="l"/>
            <a:fld id="{BC8B24E4-85AE-DE41-A98A-7E04CE9080E9}" type="slidenum">
              <a:rPr lang="en-US" smtClean="0"/>
              <a:pPr algn="l"/>
              <a:t>‹#›</a:t>
            </a:fld>
            <a:endParaRPr lang="en-US"/>
          </a:p>
        </p:txBody>
      </p:sp>
      <p:sp>
        <p:nvSpPr>
          <p:cNvPr id="8" name="Title 4">
            <a:extLst>
              <a:ext uri="{FF2B5EF4-FFF2-40B4-BE49-F238E27FC236}">
                <a16:creationId xmlns:a16="http://schemas.microsoft.com/office/drawing/2014/main" id="{1F792E21-3253-DD40-B416-A1AD5EF8D1BD}"/>
              </a:ext>
            </a:extLst>
          </p:cNvPr>
          <p:cNvSpPr>
            <a:spLocks noGrp="1"/>
          </p:cNvSpPr>
          <p:nvPr>
            <p:ph type="title" hasCustomPrompt="1"/>
          </p:nvPr>
        </p:nvSpPr>
        <p:spPr>
          <a:xfrm>
            <a:off x="838200" y="439806"/>
            <a:ext cx="10515600" cy="707886"/>
          </a:xfrm>
        </p:spPr>
        <p:txBody>
          <a:bodyPr anchor="t" anchorCtr="0"/>
          <a:lstStyle>
            <a:lvl1pPr>
              <a:defRPr sz="3200">
                <a:solidFill>
                  <a:schemeClr val="tx2"/>
                </a:solidFill>
              </a:defRPr>
            </a:lvl1pPr>
          </a:lstStyle>
          <a:p>
            <a:r>
              <a:rPr lang="en-GB"/>
              <a:t>Header 1</a:t>
            </a:r>
            <a:endParaRPr lang="en-US"/>
          </a:p>
        </p:txBody>
      </p:sp>
    </p:spTree>
    <p:extLst>
      <p:ext uri="{BB962C8B-B14F-4D97-AF65-F5344CB8AC3E}">
        <p14:creationId xmlns:p14="http://schemas.microsoft.com/office/powerpoint/2010/main" val="10758996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2C3DEF94-E6EA-1449-BFF7-66DB9455C9B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DCCB3C-6EB8-BF41-8930-7FF084EC574F}"/>
              </a:ext>
            </a:extLst>
          </p:cNvPr>
          <p:cNvSpPr>
            <a:spLocks noGrp="1"/>
          </p:cNvSpPr>
          <p:nvPr>
            <p:ph type="ctrTitle" hasCustomPrompt="1"/>
          </p:nvPr>
        </p:nvSpPr>
        <p:spPr>
          <a:xfrm>
            <a:off x="851452" y="534794"/>
            <a:ext cx="10502348" cy="583475"/>
          </a:xfrm>
          <a:prstGeom prst="rect">
            <a:avLst/>
          </a:prstGeom>
        </p:spPr>
        <p:txBody>
          <a:bodyPr anchor="t" anchorCtr="0"/>
          <a:lstStyle>
            <a:lvl1pPr algn="l" fontAlgn="ctr">
              <a:defRPr sz="3200" baseline="0">
                <a:solidFill>
                  <a:schemeClr val="tx2"/>
                </a:solidFill>
              </a:defRPr>
            </a:lvl1pPr>
          </a:lstStyle>
          <a:p>
            <a:r>
              <a:rPr lang="en-GB"/>
              <a:t>Title</a:t>
            </a:r>
            <a:endParaRPr lang="en-US"/>
          </a:p>
        </p:txBody>
      </p:sp>
      <p:sp>
        <p:nvSpPr>
          <p:cNvPr id="3" name="Subtitle 2">
            <a:extLst>
              <a:ext uri="{FF2B5EF4-FFF2-40B4-BE49-F238E27FC236}">
                <a16:creationId xmlns:a16="http://schemas.microsoft.com/office/drawing/2014/main" id="{EEEDC74B-E4A6-3F44-ACB0-4816CD72F353}"/>
              </a:ext>
            </a:extLst>
          </p:cNvPr>
          <p:cNvSpPr>
            <a:spLocks noGrp="1"/>
          </p:cNvSpPr>
          <p:nvPr>
            <p:ph type="subTitle" idx="1" hasCustomPrompt="1"/>
          </p:nvPr>
        </p:nvSpPr>
        <p:spPr>
          <a:xfrm>
            <a:off x="851452" y="1147692"/>
            <a:ext cx="10502348" cy="394210"/>
          </a:xfrm>
        </p:spPr>
        <p:txBody>
          <a:bodyPr>
            <a:spAutoFit/>
          </a:bodyPr>
          <a:lstStyle>
            <a:lvl1pPr marL="0" indent="0" algn="l">
              <a:buNone/>
              <a:defRPr sz="1800" baseline="0">
                <a:solidFill>
                  <a:schemeClr val="accent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(optional)</a:t>
            </a:r>
            <a:endParaRPr lang="en-US"/>
          </a:p>
        </p:txBody>
      </p:sp>
      <p:sp>
        <p:nvSpPr>
          <p:cNvPr id="9" name="TextBox 8">
            <a:extLst>
              <a:ext uri="{FF2B5EF4-FFF2-40B4-BE49-F238E27FC236}">
                <a16:creationId xmlns:a16="http://schemas.microsoft.com/office/drawing/2014/main" id="{F57496ED-1E25-194E-9AAC-06C24C5EB12A}"/>
              </a:ext>
            </a:extLst>
          </p:cNvPr>
          <p:cNvSpPr txBox="1"/>
          <p:nvPr userDrawn="1"/>
        </p:nvSpPr>
        <p:spPr>
          <a:xfrm>
            <a:off x="-3170583" y="457200"/>
            <a:ext cx="184731" cy="369332"/>
          </a:xfrm>
          <a:prstGeom prst="rect">
            <a:avLst/>
          </a:prstGeom>
          <a:noFill/>
        </p:spPr>
        <p:txBody>
          <a:bodyPr wrap="none" rtlCol="0">
            <a:spAutoFit/>
          </a:bodyPr>
          <a:lstStyle/>
          <a:p>
            <a:endParaRPr lang="en-US"/>
          </a:p>
        </p:txBody>
      </p:sp>
      <p:sp>
        <p:nvSpPr>
          <p:cNvPr id="7" name="Text Placeholder 2">
            <a:extLst>
              <a:ext uri="{FF2B5EF4-FFF2-40B4-BE49-F238E27FC236}">
                <a16:creationId xmlns:a16="http://schemas.microsoft.com/office/drawing/2014/main" id="{91B2A604-450B-9B45-9250-92B7ABB8C5CF}"/>
              </a:ext>
            </a:extLst>
          </p:cNvPr>
          <p:cNvSpPr>
            <a:spLocks noGrp="1"/>
          </p:cNvSpPr>
          <p:nvPr>
            <p:ph type="body" sz="quarter" idx="13" hasCustomPrompt="1"/>
          </p:nvPr>
        </p:nvSpPr>
        <p:spPr>
          <a:xfrm>
            <a:off x="838200" y="1825625"/>
            <a:ext cx="5025887" cy="4351338"/>
          </a:xfrm>
        </p:spPr>
        <p:txBody>
          <a:bodyPr/>
          <a:lstStyle/>
          <a:p>
            <a:pPr lvl="0"/>
            <a:r>
              <a:rPr lang="en-GB"/>
              <a:t>To use bullet points as main text, click ‘bullet points’ on the Home tab OR if using text and to change the level use the indent icon.</a:t>
            </a:r>
          </a:p>
          <a:p>
            <a:pPr lvl="0"/>
            <a:r>
              <a:rPr lang="en-GB"/>
              <a:t>Level 1</a:t>
            </a:r>
          </a:p>
          <a:p>
            <a:pPr lvl="1"/>
            <a:r>
              <a:rPr lang="en-GB"/>
              <a:t>Level 2</a:t>
            </a:r>
          </a:p>
          <a:p>
            <a:pPr lvl="2"/>
            <a:r>
              <a:rPr lang="en-GB"/>
              <a:t>Level 3</a:t>
            </a:r>
          </a:p>
          <a:p>
            <a:pPr lvl="4"/>
            <a:r>
              <a:rPr lang="en-GB"/>
              <a:t>Level 4 (bullets)</a:t>
            </a:r>
          </a:p>
          <a:p>
            <a:pPr lvl="5"/>
            <a:r>
              <a:rPr lang="en-GB"/>
              <a:t>Level 5 (sub bullets)</a:t>
            </a:r>
          </a:p>
          <a:p>
            <a:pPr lvl="6"/>
            <a:r>
              <a:rPr lang="en-GB"/>
              <a:t>Level 6 (Numbers)</a:t>
            </a:r>
            <a:endParaRPr lang="en-US"/>
          </a:p>
        </p:txBody>
      </p:sp>
      <p:sp>
        <p:nvSpPr>
          <p:cNvPr id="8" name="Text Placeholder 2">
            <a:extLst>
              <a:ext uri="{FF2B5EF4-FFF2-40B4-BE49-F238E27FC236}">
                <a16:creationId xmlns:a16="http://schemas.microsoft.com/office/drawing/2014/main" id="{3B7E6204-4D9E-F144-B3F0-BF00D7C4A4DC}"/>
              </a:ext>
            </a:extLst>
          </p:cNvPr>
          <p:cNvSpPr>
            <a:spLocks noGrp="1"/>
          </p:cNvSpPr>
          <p:nvPr>
            <p:ph type="body" sz="quarter" idx="14" hasCustomPrompt="1"/>
          </p:nvPr>
        </p:nvSpPr>
        <p:spPr>
          <a:xfrm>
            <a:off x="6155635" y="1825625"/>
            <a:ext cx="5198165" cy="4351338"/>
          </a:xfrm>
        </p:spPr>
        <p:txBody>
          <a:bodyPr/>
          <a:lstStyle/>
          <a:p>
            <a:pPr lvl="0"/>
            <a:r>
              <a:rPr lang="en-GB"/>
              <a:t>To use bullet points as main text, click ‘bullet points’ on the Home tab OR if using text and to change the level use the indent icon.</a:t>
            </a:r>
          </a:p>
          <a:p>
            <a:pPr lvl="0"/>
            <a:r>
              <a:rPr lang="en-GB"/>
              <a:t>Level 1</a:t>
            </a:r>
          </a:p>
          <a:p>
            <a:pPr lvl="1"/>
            <a:r>
              <a:rPr lang="en-GB"/>
              <a:t>Level 2</a:t>
            </a:r>
          </a:p>
          <a:p>
            <a:pPr lvl="2"/>
            <a:r>
              <a:rPr lang="en-GB"/>
              <a:t>Level 3</a:t>
            </a:r>
          </a:p>
          <a:p>
            <a:pPr lvl="4"/>
            <a:r>
              <a:rPr lang="en-GB"/>
              <a:t>Level 4 (bullets)</a:t>
            </a:r>
          </a:p>
          <a:p>
            <a:pPr lvl="5"/>
            <a:r>
              <a:rPr lang="en-GB"/>
              <a:t>Level 5 (sub bullets)</a:t>
            </a:r>
          </a:p>
          <a:p>
            <a:pPr lvl="6"/>
            <a:r>
              <a:rPr lang="en-GB"/>
              <a:t>Level 6 (Numbers)</a:t>
            </a:r>
            <a:endParaRPr lang="en-US"/>
          </a:p>
        </p:txBody>
      </p:sp>
      <p:sp>
        <p:nvSpPr>
          <p:cNvPr id="11" name="Slide Number Placeholder 11">
            <a:extLst>
              <a:ext uri="{FF2B5EF4-FFF2-40B4-BE49-F238E27FC236}">
                <a16:creationId xmlns:a16="http://schemas.microsoft.com/office/drawing/2014/main" id="{EB8F4B32-EA76-A94F-AC3F-4FE8B1F2534D}"/>
              </a:ext>
            </a:extLst>
          </p:cNvPr>
          <p:cNvSpPr>
            <a:spLocks noGrp="1"/>
          </p:cNvSpPr>
          <p:nvPr>
            <p:ph type="sldNum" sz="quarter" idx="11"/>
          </p:nvPr>
        </p:nvSpPr>
        <p:spPr>
          <a:xfrm>
            <a:off x="265043" y="6336471"/>
            <a:ext cx="2743200" cy="365125"/>
          </a:xfrm>
        </p:spPr>
        <p:txBody>
          <a:bodyPr/>
          <a:lstStyle>
            <a:lvl1pPr>
              <a:defRPr baseline="0">
                <a:solidFill>
                  <a:schemeClr val="tx2"/>
                </a:solidFill>
              </a:defRPr>
            </a:lvl1pPr>
          </a:lstStyle>
          <a:p>
            <a:pPr algn="l"/>
            <a:fld id="{BC8B24E4-85AE-DE41-A98A-7E04CE9080E9}" type="slidenum">
              <a:rPr lang="en-US" smtClean="0"/>
              <a:pPr algn="l"/>
              <a:t>‹#›</a:t>
            </a:fld>
            <a:endParaRPr lang="en-US"/>
          </a:p>
        </p:txBody>
      </p:sp>
    </p:spTree>
    <p:extLst>
      <p:ext uri="{BB962C8B-B14F-4D97-AF65-F5344CB8AC3E}">
        <p14:creationId xmlns:p14="http://schemas.microsoft.com/office/powerpoint/2010/main" val="120232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top brande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B8BB6B9C-F481-DA44-9D8F-FDF124C148BB}"/>
              </a:ext>
            </a:extLst>
          </p:cNvPr>
          <p:cNvPicPr>
            <a:picLocks noChangeAspect="1"/>
          </p:cNvPicPr>
          <p:nvPr userDrawn="1"/>
        </p:nvPicPr>
        <p:blipFill>
          <a:blip r:embed="rId2"/>
          <a:stretch>
            <a:fillRect/>
          </a:stretch>
        </p:blipFill>
        <p:spPr>
          <a:xfrm>
            <a:off x="0" y="12423"/>
            <a:ext cx="12192000" cy="6858000"/>
          </a:xfrm>
          <a:prstGeom prst="rect">
            <a:avLst/>
          </a:prstGeom>
        </p:spPr>
      </p:pic>
      <p:sp>
        <p:nvSpPr>
          <p:cNvPr id="11" name="Slide Number Placeholder 11">
            <a:extLst>
              <a:ext uri="{FF2B5EF4-FFF2-40B4-BE49-F238E27FC236}">
                <a16:creationId xmlns:a16="http://schemas.microsoft.com/office/drawing/2014/main" id="{4B01E27E-858C-554C-B14E-A3F9911A987A}"/>
              </a:ext>
            </a:extLst>
          </p:cNvPr>
          <p:cNvSpPr>
            <a:spLocks noGrp="1"/>
          </p:cNvSpPr>
          <p:nvPr>
            <p:ph type="sldNum" sz="quarter" idx="11"/>
          </p:nvPr>
        </p:nvSpPr>
        <p:spPr>
          <a:xfrm>
            <a:off x="265043" y="6336471"/>
            <a:ext cx="2743200" cy="365125"/>
          </a:xfrm>
        </p:spPr>
        <p:txBody>
          <a:bodyPr/>
          <a:lstStyle>
            <a:lvl1pPr>
              <a:defRPr baseline="0">
                <a:solidFill>
                  <a:schemeClr val="tx2"/>
                </a:solidFill>
              </a:defRPr>
            </a:lvl1pPr>
          </a:lstStyle>
          <a:p>
            <a:pPr algn="l"/>
            <a:fld id="{BC8B24E4-85AE-DE41-A98A-7E04CE9080E9}" type="slidenum">
              <a:rPr lang="en-US" smtClean="0"/>
              <a:pPr algn="l"/>
              <a:t>‹#›</a:t>
            </a:fld>
            <a:endParaRPr lang="en-US"/>
          </a:p>
        </p:txBody>
      </p:sp>
      <p:sp>
        <p:nvSpPr>
          <p:cNvPr id="13" name="Text Placeholder 20">
            <a:extLst>
              <a:ext uri="{FF2B5EF4-FFF2-40B4-BE49-F238E27FC236}">
                <a16:creationId xmlns:a16="http://schemas.microsoft.com/office/drawing/2014/main" id="{D44D375E-E0FB-EB48-95A6-4778BFD710A4}"/>
              </a:ext>
            </a:extLst>
          </p:cNvPr>
          <p:cNvSpPr>
            <a:spLocks noGrp="1"/>
          </p:cNvSpPr>
          <p:nvPr>
            <p:ph type="body" sz="quarter" idx="12" hasCustomPrompt="1"/>
          </p:nvPr>
        </p:nvSpPr>
        <p:spPr>
          <a:xfrm>
            <a:off x="838200" y="1825625"/>
            <a:ext cx="10515600" cy="4354442"/>
          </a:xfrm>
        </p:spPr>
        <p:txBody>
          <a:bodyPr/>
          <a:lstStyle/>
          <a:p>
            <a:pPr lvl="0"/>
            <a:r>
              <a:rPr lang="en-GB"/>
              <a:t>To use bullet points as main text, click ‘bullet points’ on the Home tab OR if using text and to change the level use the indent icon.</a:t>
            </a:r>
          </a:p>
          <a:p>
            <a:pPr lvl="0"/>
            <a:r>
              <a:rPr lang="en-GB"/>
              <a:t>Level 1</a:t>
            </a:r>
          </a:p>
          <a:p>
            <a:pPr lvl="1"/>
            <a:r>
              <a:rPr lang="en-GB"/>
              <a:t>Level 2</a:t>
            </a:r>
          </a:p>
          <a:p>
            <a:pPr lvl="2"/>
            <a:r>
              <a:rPr lang="en-GB"/>
              <a:t>Level 3</a:t>
            </a:r>
          </a:p>
          <a:p>
            <a:pPr lvl="4"/>
            <a:r>
              <a:rPr lang="en-GB"/>
              <a:t>Level 4 (bullets)</a:t>
            </a:r>
          </a:p>
          <a:p>
            <a:pPr lvl="5"/>
            <a:r>
              <a:rPr lang="en-GB"/>
              <a:t>Level 5 (sub bullets)</a:t>
            </a:r>
          </a:p>
          <a:p>
            <a:pPr lvl="6"/>
            <a:r>
              <a:rPr lang="en-GB"/>
              <a:t>Level 6 (Numbers)</a:t>
            </a:r>
            <a:endParaRPr lang="en-US"/>
          </a:p>
        </p:txBody>
      </p:sp>
      <p:sp>
        <p:nvSpPr>
          <p:cNvPr id="6" name="Title 4">
            <a:extLst>
              <a:ext uri="{FF2B5EF4-FFF2-40B4-BE49-F238E27FC236}">
                <a16:creationId xmlns:a16="http://schemas.microsoft.com/office/drawing/2014/main" id="{EC4F793F-3539-B549-A8C9-76C259391E0F}"/>
              </a:ext>
            </a:extLst>
          </p:cNvPr>
          <p:cNvSpPr>
            <a:spLocks noGrp="1"/>
          </p:cNvSpPr>
          <p:nvPr>
            <p:ph type="title" hasCustomPrompt="1"/>
          </p:nvPr>
        </p:nvSpPr>
        <p:spPr>
          <a:xfrm>
            <a:off x="838200" y="439806"/>
            <a:ext cx="10515600" cy="707886"/>
          </a:xfrm>
        </p:spPr>
        <p:txBody>
          <a:bodyPr anchor="t" anchorCtr="0"/>
          <a:lstStyle>
            <a:lvl1pPr>
              <a:defRPr sz="3200">
                <a:solidFill>
                  <a:schemeClr val="tx2"/>
                </a:solidFill>
              </a:defRPr>
            </a:lvl1pPr>
          </a:lstStyle>
          <a:p>
            <a:r>
              <a:rPr lang="en-GB"/>
              <a:t>Header 1</a:t>
            </a:r>
            <a:endParaRPr lang="en-US"/>
          </a:p>
        </p:txBody>
      </p:sp>
      <p:sp>
        <p:nvSpPr>
          <p:cNvPr id="7" name="Subtitle 2">
            <a:extLst>
              <a:ext uri="{FF2B5EF4-FFF2-40B4-BE49-F238E27FC236}">
                <a16:creationId xmlns:a16="http://schemas.microsoft.com/office/drawing/2014/main" id="{ACE96B7E-6550-7749-A5BD-CE651B71165F}"/>
              </a:ext>
            </a:extLst>
          </p:cNvPr>
          <p:cNvSpPr>
            <a:spLocks noGrp="1"/>
          </p:cNvSpPr>
          <p:nvPr>
            <p:ph type="subTitle" idx="1" hasCustomPrompt="1"/>
          </p:nvPr>
        </p:nvSpPr>
        <p:spPr>
          <a:xfrm>
            <a:off x="851452" y="1147692"/>
            <a:ext cx="10502348" cy="394210"/>
          </a:xfrm>
        </p:spPr>
        <p:txBody>
          <a:bodyPr>
            <a:spAutoFit/>
          </a:bodyPr>
          <a:lstStyle>
            <a:lvl1pPr marL="0" indent="0" algn="l">
              <a:buNone/>
              <a:defRPr sz="1800" baseline="0">
                <a:solidFill>
                  <a:schemeClr val="accent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(optional)</a:t>
            </a:r>
            <a:endParaRPr lang="en-US"/>
          </a:p>
        </p:txBody>
      </p:sp>
    </p:spTree>
    <p:extLst>
      <p:ext uri="{BB962C8B-B14F-4D97-AF65-F5344CB8AC3E}">
        <p14:creationId xmlns:p14="http://schemas.microsoft.com/office/powerpoint/2010/main" val="282775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colum bottom brande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5A4B61-F89D-D346-A9BA-15F45A98880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Slide Number Placeholder 11">
            <a:extLst>
              <a:ext uri="{FF2B5EF4-FFF2-40B4-BE49-F238E27FC236}">
                <a16:creationId xmlns:a16="http://schemas.microsoft.com/office/drawing/2014/main" id="{DD7D0722-8134-0548-8F37-579B00043EB8}"/>
              </a:ext>
            </a:extLst>
          </p:cNvPr>
          <p:cNvSpPr>
            <a:spLocks noGrp="1"/>
          </p:cNvSpPr>
          <p:nvPr>
            <p:ph type="sldNum" sz="quarter" idx="11"/>
          </p:nvPr>
        </p:nvSpPr>
        <p:spPr>
          <a:xfrm>
            <a:off x="265043" y="6336471"/>
            <a:ext cx="2743200" cy="365125"/>
          </a:xfrm>
        </p:spPr>
        <p:txBody>
          <a:bodyPr/>
          <a:lstStyle>
            <a:lvl1pPr>
              <a:defRPr baseline="0">
                <a:solidFill>
                  <a:schemeClr val="tx2"/>
                </a:solidFill>
              </a:defRPr>
            </a:lvl1pPr>
          </a:lstStyle>
          <a:p>
            <a:pPr algn="l"/>
            <a:fld id="{BC8B24E4-85AE-DE41-A98A-7E04CE9080E9}" type="slidenum">
              <a:rPr lang="en-US" smtClean="0"/>
              <a:pPr algn="l"/>
              <a:t>‹#›</a:t>
            </a:fld>
            <a:endParaRPr lang="en-US"/>
          </a:p>
        </p:txBody>
      </p:sp>
      <p:sp>
        <p:nvSpPr>
          <p:cNvPr id="11" name="Text Placeholder 20">
            <a:extLst>
              <a:ext uri="{FF2B5EF4-FFF2-40B4-BE49-F238E27FC236}">
                <a16:creationId xmlns:a16="http://schemas.microsoft.com/office/drawing/2014/main" id="{76A726C3-472F-BF4B-AFD1-1C7EE621BE8B}"/>
              </a:ext>
            </a:extLst>
          </p:cNvPr>
          <p:cNvSpPr>
            <a:spLocks noGrp="1"/>
          </p:cNvSpPr>
          <p:nvPr>
            <p:ph type="body" sz="quarter" idx="12" hasCustomPrompt="1"/>
          </p:nvPr>
        </p:nvSpPr>
        <p:spPr>
          <a:xfrm>
            <a:off x="838200" y="1825625"/>
            <a:ext cx="10515600" cy="4354442"/>
          </a:xfrm>
        </p:spPr>
        <p:txBody>
          <a:bodyPr/>
          <a:lstStyle/>
          <a:p>
            <a:pPr lvl="0"/>
            <a:r>
              <a:rPr lang="en-GB"/>
              <a:t>To use bullet points as main text, click ‘bullet points’ on the Home tab OR if using text and to change the level use the indent icon.</a:t>
            </a:r>
          </a:p>
          <a:p>
            <a:pPr lvl="0"/>
            <a:r>
              <a:rPr lang="en-GB"/>
              <a:t>Level 1</a:t>
            </a:r>
          </a:p>
          <a:p>
            <a:pPr lvl="1"/>
            <a:r>
              <a:rPr lang="en-GB"/>
              <a:t>Level 2</a:t>
            </a:r>
          </a:p>
          <a:p>
            <a:pPr lvl="2"/>
            <a:r>
              <a:rPr lang="en-GB"/>
              <a:t>Level 3</a:t>
            </a:r>
          </a:p>
          <a:p>
            <a:pPr lvl="4"/>
            <a:r>
              <a:rPr lang="en-GB"/>
              <a:t>Level 4 (bullets)</a:t>
            </a:r>
          </a:p>
          <a:p>
            <a:pPr lvl="5"/>
            <a:r>
              <a:rPr lang="en-GB"/>
              <a:t>Level 5 (sub bullets)</a:t>
            </a:r>
          </a:p>
          <a:p>
            <a:pPr lvl="6"/>
            <a:r>
              <a:rPr lang="en-GB"/>
              <a:t>Level 6 (Numbers)</a:t>
            </a:r>
            <a:endParaRPr lang="en-US"/>
          </a:p>
        </p:txBody>
      </p:sp>
      <p:sp>
        <p:nvSpPr>
          <p:cNvPr id="6" name="Title 4">
            <a:extLst>
              <a:ext uri="{FF2B5EF4-FFF2-40B4-BE49-F238E27FC236}">
                <a16:creationId xmlns:a16="http://schemas.microsoft.com/office/drawing/2014/main" id="{42673613-D637-844C-B509-C335CA64D32D}"/>
              </a:ext>
            </a:extLst>
          </p:cNvPr>
          <p:cNvSpPr>
            <a:spLocks noGrp="1"/>
          </p:cNvSpPr>
          <p:nvPr>
            <p:ph type="title" hasCustomPrompt="1"/>
          </p:nvPr>
        </p:nvSpPr>
        <p:spPr>
          <a:xfrm>
            <a:off x="838200" y="439806"/>
            <a:ext cx="10515600" cy="707886"/>
          </a:xfrm>
        </p:spPr>
        <p:txBody>
          <a:bodyPr anchor="t" anchorCtr="0"/>
          <a:lstStyle>
            <a:lvl1pPr>
              <a:defRPr sz="3200">
                <a:solidFill>
                  <a:schemeClr val="tx2"/>
                </a:solidFill>
              </a:defRPr>
            </a:lvl1pPr>
          </a:lstStyle>
          <a:p>
            <a:r>
              <a:rPr lang="en-GB"/>
              <a:t>Header 1</a:t>
            </a:r>
            <a:endParaRPr lang="en-US"/>
          </a:p>
        </p:txBody>
      </p:sp>
      <p:sp>
        <p:nvSpPr>
          <p:cNvPr id="7" name="Subtitle 2">
            <a:extLst>
              <a:ext uri="{FF2B5EF4-FFF2-40B4-BE49-F238E27FC236}">
                <a16:creationId xmlns:a16="http://schemas.microsoft.com/office/drawing/2014/main" id="{C42B0D69-433A-A245-9657-248A5C10876D}"/>
              </a:ext>
            </a:extLst>
          </p:cNvPr>
          <p:cNvSpPr>
            <a:spLocks noGrp="1"/>
          </p:cNvSpPr>
          <p:nvPr>
            <p:ph type="subTitle" idx="1" hasCustomPrompt="1"/>
          </p:nvPr>
        </p:nvSpPr>
        <p:spPr>
          <a:xfrm>
            <a:off x="851452" y="1147692"/>
            <a:ext cx="10502348" cy="394210"/>
          </a:xfrm>
        </p:spPr>
        <p:txBody>
          <a:bodyPr>
            <a:spAutoFit/>
          </a:bodyPr>
          <a:lstStyle>
            <a:lvl1pPr marL="0" indent="0" algn="l">
              <a:buNone/>
              <a:defRPr sz="1800" baseline="0">
                <a:solidFill>
                  <a:schemeClr val="accent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(optional)</a:t>
            </a:r>
            <a:endParaRPr lang="en-US"/>
          </a:p>
        </p:txBody>
      </p:sp>
    </p:spTree>
    <p:extLst>
      <p:ext uri="{BB962C8B-B14F-4D97-AF65-F5344CB8AC3E}">
        <p14:creationId xmlns:p14="http://schemas.microsoft.com/office/powerpoint/2010/main" val="234305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108ED0-CCDB-354C-B9A7-4648D909E8F5}"/>
              </a:ext>
            </a:extLst>
          </p:cNvPr>
          <p:cNvSpPr>
            <a:spLocks noGrp="1"/>
          </p:cNvSpPr>
          <p:nvPr>
            <p:ph type="title"/>
          </p:nvPr>
        </p:nvSpPr>
        <p:spPr>
          <a:xfrm>
            <a:off x="838200" y="365125"/>
            <a:ext cx="10515600" cy="59897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01B037-CB81-C14B-BC6C-7CE91A8C05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Heading 2</a:t>
            </a:r>
          </a:p>
          <a:p>
            <a:pPr lvl="1"/>
            <a:r>
              <a:rPr lang="en-GB"/>
              <a:t>Heading 3</a:t>
            </a:r>
          </a:p>
          <a:p>
            <a:pPr lvl="2"/>
            <a:r>
              <a:rPr lang="en-GB"/>
              <a:t>Heading 4</a:t>
            </a:r>
          </a:p>
          <a:p>
            <a:pPr lvl="3"/>
            <a:r>
              <a:rPr lang="en-GB"/>
              <a:t>Body text</a:t>
            </a:r>
          </a:p>
          <a:p>
            <a:pPr lvl="4"/>
            <a:r>
              <a:rPr lang="en-GB"/>
              <a:t>Bullets 1</a:t>
            </a:r>
          </a:p>
          <a:p>
            <a:pPr lvl="5"/>
            <a:r>
              <a:rPr lang="en-US"/>
              <a:t>Bullets 2</a:t>
            </a:r>
          </a:p>
          <a:p>
            <a:pPr lvl="6"/>
            <a:r>
              <a:rPr lang="en-US"/>
              <a:t>Numbers</a:t>
            </a:r>
          </a:p>
        </p:txBody>
      </p:sp>
      <p:sp>
        <p:nvSpPr>
          <p:cNvPr id="6" name="Slide Number Placeholder 5">
            <a:extLst>
              <a:ext uri="{FF2B5EF4-FFF2-40B4-BE49-F238E27FC236}">
                <a16:creationId xmlns:a16="http://schemas.microsoft.com/office/drawing/2014/main" id="{859B2D3B-9680-B645-A615-D3E4BE65A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defRPr>
            </a:lvl1pPr>
          </a:lstStyle>
          <a:p>
            <a:pPr algn="l"/>
            <a:fld id="{BC8B24E4-85AE-DE41-A98A-7E04CE9080E9}" type="slidenum">
              <a:rPr lang="en-US" smtClean="0"/>
              <a:pPr algn="l"/>
              <a:t>‹#›</a:t>
            </a:fld>
            <a:endParaRPr lang="en-US"/>
          </a:p>
        </p:txBody>
      </p:sp>
    </p:spTree>
    <p:extLst>
      <p:ext uri="{BB962C8B-B14F-4D97-AF65-F5344CB8AC3E}">
        <p14:creationId xmlns:p14="http://schemas.microsoft.com/office/powerpoint/2010/main" val="37955978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72" r:id="rId4"/>
    <p:sldLayoutId id="2147483676" r:id="rId5"/>
    <p:sldLayoutId id="2147483674" r:id="rId6"/>
    <p:sldLayoutId id="2147483675" r:id="rId7"/>
    <p:sldLayoutId id="2147483662" r:id="rId8"/>
    <p:sldLayoutId id="2147483663" r:id="rId9"/>
    <p:sldLayoutId id="2147483665" r:id="rId10"/>
    <p:sldLayoutId id="2147483666" r:id="rId11"/>
    <p:sldLayoutId id="2147483667" r:id="rId12"/>
    <p:sldLayoutId id="2147483669" r:id="rId13"/>
    <p:sldLayoutId id="2147483668" r:id="rId14"/>
    <p:sldLayoutId id="2147483670" r:id="rId15"/>
    <p:sldLayoutId id="2147483671" r:id="rId16"/>
    <p:sldLayoutId id="2147483677" r:id="rId17"/>
    <p:sldLayoutId id="2147483678" r:id="rId18"/>
    <p:sldLayoutId id="2147483708" r:id="rId19"/>
  </p:sldLayoutIdLst>
  <p:hf hdr="0"/>
  <p:txStyles>
    <p:titleStyle>
      <a:lvl1pPr algn="l" defTabSz="914400" rtl="0" eaLnBrk="1" latinLnBrk="0" hangingPunct="1">
        <a:lnSpc>
          <a:spcPct val="90000"/>
        </a:lnSpc>
        <a:spcBef>
          <a:spcPct val="0"/>
        </a:spcBef>
        <a:buNone/>
        <a:defRPr sz="5000" b="1" i="0" kern="1200" baseline="0">
          <a:solidFill>
            <a:schemeClr val="bg1"/>
          </a:solidFill>
          <a:latin typeface="Arial" panose="020B0604020202020204" pitchFamily="34" charset="0"/>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b="1" i="0" kern="1200" baseline="0">
          <a:solidFill>
            <a:schemeClr val="tx2"/>
          </a:solidFill>
          <a:latin typeface="+mj-lt"/>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sz="1600" b="0" i="0" kern="1200" baseline="0">
          <a:solidFill>
            <a:schemeClr val="tx2"/>
          </a:solidFill>
          <a:latin typeface="+mj-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sz="1400" b="1" i="0" kern="1200" baseline="0">
          <a:solidFill>
            <a:schemeClr val="tx1"/>
          </a:solidFill>
          <a:latin typeface="+mj-lt"/>
          <a:ea typeface="+mn-ea"/>
          <a:cs typeface="+mn-cs"/>
        </a:defRPr>
      </a:lvl3pPr>
      <a:lvl4pPr marL="0" indent="0" algn="l" defTabSz="914400" rtl="0" eaLnBrk="1" latinLnBrk="0" hangingPunct="1">
        <a:lnSpc>
          <a:spcPct val="120000"/>
        </a:lnSpc>
        <a:spcBef>
          <a:spcPts val="500"/>
        </a:spcBef>
        <a:spcAft>
          <a:spcPts val="800"/>
        </a:spcAft>
        <a:buFont typeface="Arial" panose="020B0604020202020204" pitchFamily="34" charset="0"/>
        <a:buNone/>
        <a:defRPr sz="1300" kern="1200" baseline="0">
          <a:solidFill>
            <a:schemeClr val="tx1"/>
          </a:solidFill>
          <a:latin typeface="+mn-lt"/>
          <a:ea typeface="+mn-ea"/>
          <a:cs typeface="+mn-cs"/>
        </a:defRPr>
      </a:lvl4pPr>
      <a:lvl5pPr marL="540000" indent="-228600" algn="l" defTabSz="914400" rtl="0" eaLnBrk="1" latinLnBrk="0" hangingPunct="1">
        <a:lnSpc>
          <a:spcPct val="110000"/>
        </a:lnSpc>
        <a:spcBef>
          <a:spcPts val="500"/>
        </a:spcBef>
        <a:buFont typeface="Arial" panose="020B0604020202020204" pitchFamily="34" charset="0"/>
        <a:buChar char="•"/>
        <a:defRPr sz="1300" kern="1200" baseline="0">
          <a:solidFill>
            <a:schemeClr val="tx1"/>
          </a:solidFill>
          <a:latin typeface="+mn-lt"/>
          <a:ea typeface="+mn-ea"/>
          <a:cs typeface="+mn-cs"/>
        </a:defRPr>
      </a:lvl5pPr>
      <a:lvl6pPr marL="900000" indent="-285750" algn="l" defTabSz="914400" rtl="0" eaLnBrk="1" latinLnBrk="0" hangingPunct="1">
        <a:lnSpc>
          <a:spcPct val="110000"/>
        </a:lnSpc>
        <a:spcBef>
          <a:spcPts val="500"/>
        </a:spcBef>
        <a:buFont typeface="System Font Regular"/>
        <a:buChar char="-"/>
        <a:defRPr sz="1300" kern="1200" baseline="0">
          <a:solidFill>
            <a:schemeClr val="tx1"/>
          </a:solidFill>
          <a:latin typeface="+mn-lt"/>
          <a:ea typeface="+mn-ea"/>
          <a:cs typeface="+mn-cs"/>
        </a:defRPr>
      </a:lvl6pPr>
      <a:lvl7pPr marL="540000" indent="-230400" algn="l" defTabSz="914400" rtl="0" eaLnBrk="1" latinLnBrk="0" hangingPunct="1">
        <a:lnSpc>
          <a:spcPct val="110000"/>
        </a:lnSpc>
        <a:spcBef>
          <a:spcPts val="500"/>
        </a:spcBef>
        <a:buFont typeface="+mj-lt"/>
        <a:buAutoNum type="arabicPeriod"/>
        <a:defRPr sz="13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slide" Target="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emocloud.sharepoint.com/sites/EXT-COM-REF"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mailto:wa.ets@aemo.com.au" TargetMode="Externa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a.gov.au/government/document-collections/wem-reform-implementation-group-wri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305B-5D4F-40FE-92C5-7EBCB917EFB2}"/>
              </a:ext>
            </a:extLst>
          </p:cNvPr>
          <p:cNvSpPr>
            <a:spLocks noGrp="1"/>
          </p:cNvSpPr>
          <p:nvPr>
            <p:ph type="ctrTitle"/>
          </p:nvPr>
        </p:nvSpPr>
        <p:spPr/>
        <p:txBody>
          <a:bodyPr>
            <a:normAutofit fontScale="90000"/>
          </a:bodyPr>
          <a:lstStyle/>
          <a:p>
            <a:r>
              <a:rPr lang="en-AU"/>
              <a:t>WEM Reform Implementation Group (WRIG)</a:t>
            </a:r>
            <a:br>
              <a:rPr lang="en-AU"/>
            </a:br>
            <a:endParaRPr lang="en-AU"/>
          </a:p>
        </p:txBody>
      </p:sp>
      <p:sp>
        <p:nvSpPr>
          <p:cNvPr id="3" name="Subtitle 2">
            <a:extLst>
              <a:ext uri="{FF2B5EF4-FFF2-40B4-BE49-F238E27FC236}">
                <a16:creationId xmlns:a16="http://schemas.microsoft.com/office/drawing/2014/main" id="{34203490-668C-4D02-BDA4-FF8EEDF47192}"/>
              </a:ext>
            </a:extLst>
          </p:cNvPr>
          <p:cNvSpPr>
            <a:spLocks noGrp="1"/>
          </p:cNvSpPr>
          <p:nvPr>
            <p:ph type="subTitle" idx="1"/>
          </p:nvPr>
        </p:nvSpPr>
        <p:spPr>
          <a:xfrm>
            <a:off x="850900" y="3385741"/>
            <a:ext cx="10681418" cy="583474"/>
          </a:xfrm>
        </p:spPr>
        <p:txBody>
          <a:bodyPr vert="horz" lIns="91440" tIns="45720" rIns="91440" bIns="45720" rtlCol="0" anchor="t">
            <a:noAutofit/>
          </a:bodyPr>
          <a:lstStyle/>
          <a:p>
            <a:r>
              <a:rPr lang="en-AU">
                <a:latin typeface="Arial"/>
                <a:cs typeface="Arial"/>
              </a:rPr>
              <a:t>Meeting #19</a:t>
            </a:r>
            <a:endParaRPr lang="en-AU">
              <a:cs typeface="Arial"/>
            </a:endParaRPr>
          </a:p>
          <a:p>
            <a:endParaRPr lang="en-AU"/>
          </a:p>
        </p:txBody>
      </p:sp>
      <p:sp>
        <p:nvSpPr>
          <p:cNvPr id="5" name="Text Placeholder 4">
            <a:extLst>
              <a:ext uri="{FF2B5EF4-FFF2-40B4-BE49-F238E27FC236}">
                <a16:creationId xmlns:a16="http://schemas.microsoft.com/office/drawing/2014/main" id="{DA2D3425-65F8-4B06-BA35-52A3E71C5801}"/>
              </a:ext>
            </a:extLst>
          </p:cNvPr>
          <p:cNvSpPr>
            <a:spLocks noGrp="1"/>
          </p:cNvSpPr>
          <p:nvPr>
            <p:ph type="body" sz="quarter" idx="11"/>
          </p:nvPr>
        </p:nvSpPr>
        <p:spPr>
          <a:xfrm>
            <a:off x="850900" y="4161723"/>
            <a:ext cx="5341938" cy="790729"/>
          </a:xfrm>
        </p:spPr>
        <p:txBody>
          <a:bodyPr vert="horz" lIns="91440" tIns="45720" rIns="91440" bIns="45720" rtlCol="0" anchor="t">
            <a:spAutoFit/>
          </a:bodyPr>
          <a:lstStyle/>
          <a:p>
            <a:r>
              <a:rPr lang="en-AU"/>
              <a:t>25 November 2021</a:t>
            </a:r>
            <a:endParaRPr lang="en-AU">
              <a:cs typeface="Arial"/>
            </a:endParaRPr>
          </a:p>
          <a:p>
            <a:endParaRPr lang="en-AU"/>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99041C06-03A3-483F-AD87-E7056BDAC76C}"/>
                  </a:ext>
                </a:extLst>
              </p:cNvPr>
              <p:cNvGraphicFramePr>
                <a:graphicFrameLocks noChangeAspect="1"/>
              </p:cNvGraphicFramePr>
              <p:nvPr>
                <p:extLst>
                  <p:ext uri="{D42A27DB-BD31-4B8C-83A1-F6EECF244321}">
                    <p14:modId xmlns:p14="http://schemas.microsoft.com/office/powerpoint/2010/main" val="1873667596"/>
                  </p:ext>
                </p:extLst>
              </p:nvPr>
            </p:nvGraphicFramePr>
            <p:xfrm>
              <a:off x="-4503474" y="363504"/>
              <a:ext cx="3048000" cy="1714500"/>
            </p:xfrm>
            <a:graphic>
              <a:graphicData uri="http://schemas.microsoft.com/office/powerpoint/2016/slidezoom">
                <pslz:sldZm>
                  <pslz:sldZmObj sldId="296" cId="1671777923">
                    <pslz:zmPr id="{7CD2821A-965D-4364-BADC-E03C03F130DD}"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6" name="Slide Zoom 5">
                <a:hlinkClick r:id="rId4" action="ppaction://hlinksldjump"/>
                <a:extLst>
                  <a:ext uri="{FF2B5EF4-FFF2-40B4-BE49-F238E27FC236}">
                    <a16:creationId xmlns:a16="http://schemas.microsoft.com/office/drawing/2014/main" id="{99041C06-03A3-483F-AD87-E7056BDAC76C}"/>
                  </a:ext>
                </a:extLst>
              </p:cNvPr>
              <p:cNvPicPr>
                <a:picLocks noGrp="1" noRot="1" noChangeAspect="1" noMove="1" noResize="1" noEditPoints="1" noAdjustHandles="1" noChangeArrowheads="1" noChangeShapeType="1"/>
              </p:cNvPicPr>
              <p:nvPr/>
            </p:nvPicPr>
            <p:blipFill>
              <a:blip r:embed="rId5"/>
              <a:stretch>
                <a:fillRect/>
              </a:stretch>
            </p:blipFill>
            <p:spPr>
              <a:xfrm>
                <a:off x="-4503474" y="363504"/>
                <a:ext cx="3048000" cy="1714500"/>
              </a:xfrm>
              <a:prstGeom prst="rect">
                <a:avLst/>
              </a:prstGeom>
              <a:ln w="3175">
                <a:solidFill>
                  <a:prstClr val="ltGray"/>
                </a:solidFill>
              </a:ln>
            </p:spPr>
          </p:pic>
        </mc:Fallback>
      </mc:AlternateContent>
    </p:spTree>
    <p:custDataLst>
      <p:tags r:id="rId1"/>
    </p:custDataLst>
    <p:extLst>
      <p:ext uri="{BB962C8B-B14F-4D97-AF65-F5344CB8AC3E}">
        <p14:creationId xmlns:p14="http://schemas.microsoft.com/office/powerpoint/2010/main" val="1671777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5336DC-DE62-4FD6-8B17-2BCEF4A80CC9}"/>
              </a:ext>
            </a:extLst>
          </p:cNvPr>
          <p:cNvSpPr>
            <a:spLocks noGrp="1"/>
          </p:cNvSpPr>
          <p:nvPr>
            <p:ph type="body" sz="quarter" idx="12"/>
          </p:nvPr>
        </p:nvSpPr>
        <p:spPr>
          <a:xfrm>
            <a:off x="838200" y="1664928"/>
            <a:ext cx="6562130" cy="4354442"/>
          </a:xfrm>
        </p:spPr>
        <p:txBody>
          <a:bodyPr>
            <a:normAutofit/>
          </a:bodyPr>
          <a:lstStyle/>
          <a:p>
            <a:pPr marL="285750" indent="-285750">
              <a:buFont typeface="Arial" panose="020B0604020202020204" pitchFamily="34" charset="0"/>
              <a:buChar char="•"/>
            </a:pPr>
            <a:r>
              <a:rPr lang="en-AU" sz="2400"/>
              <a:t>Site is now established and built out</a:t>
            </a:r>
            <a:endParaRPr lang="en-AU" sz="1600"/>
          </a:p>
          <a:p>
            <a:pPr marL="285750" indent="-285750">
              <a:buFont typeface="Arial" panose="020B0604020202020204" pitchFamily="34" charset="0"/>
              <a:buChar char="•"/>
            </a:pPr>
            <a:r>
              <a:rPr lang="en-AU" sz="2400"/>
              <a:t>Content is undergoing internal approvals</a:t>
            </a:r>
          </a:p>
          <a:p>
            <a:pPr marL="285750" indent="-285750">
              <a:buFont typeface="Arial" panose="020B0604020202020204" pitchFamily="34" charset="0"/>
              <a:buChar char="•"/>
            </a:pPr>
            <a:r>
              <a:rPr lang="en-AU" sz="2400"/>
              <a:t>We’ll issue invitations to register for access as soon as possible</a:t>
            </a:r>
          </a:p>
        </p:txBody>
      </p:sp>
      <p:sp>
        <p:nvSpPr>
          <p:cNvPr id="4" name="Slide Number Placeholder 3">
            <a:extLst>
              <a:ext uri="{FF2B5EF4-FFF2-40B4-BE49-F238E27FC236}">
                <a16:creationId xmlns:a16="http://schemas.microsoft.com/office/drawing/2014/main" id="{1B236C09-83F7-4F02-9F6F-D1AF2FB1F4EE}"/>
              </a:ext>
            </a:extLst>
          </p:cNvPr>
          <p:cNvSpPr>
            <a:spLocks noGrp="1"/>
          </p:cNvSpPr>
          <p:nvPr>
            <p:ph type="sldNum" sz="quarter" idx="11"/>
          </p:nvPr>
        </p:nvSpPr>
        <p:spPr/>
        <p:txBody>
          <a:bodyPr/>
          <a:lstStyle/>
          <a:p>
            <a:pPr algn="l"/>
            <a:fld id="{BC8B24E4-85AE-DE41-A98A-7E04CE9080E9}" type="slidenum">
              <a:rPr lang="en-US" smtClean="0"/>
              <a:pPr algn="l"/>
              <a:t>10</a:t>
            </a:fld>
            <a:endParaRPr lang="en-US"/>
          </a:p>
        </p:txBody>
      </p:sp>
      <p:sp>
        <p:nvSpPr>
          <p:cNvPr id="5" name="Title 4">
            <a:extLst>
              <a:ext uri="{FF2B5EF4-FFF2-40B4-BE49-F238E27FC236}">
                <a16:creationId xmlns:a16="http://schemas.microsoft.com/office/drawing/2014/main" id="{1796A109-7EA4-469F-A8D5-2274C3559FE7}"/>
              </a:ext>
            </a:extLst>
          </p:cNvPr>
          <p:cNvSpPr>
            <a:spLocks noGrp="1"/>
          </p:cNvSpPr>
          <p:nvPr>
            <p:ph type="title"/>
          </p:nvPr>
        </p:nvSpPr>
        <p:spPr/>
        <p:txBody>
          <a:bodyPr/>
          <a:lstStyle/>
          <a:p>
            <a:r>
              <a:rPr lang="en-AU"/>
              <a:t>Update on “the Reformer”</a:t>
            </a:r>
          </a:p>
        </p:txBody>
      </p:sp>
      <p:pic>
        <p:nvPicPr>
          <p:cNvPr id="10" name="Picture 9">
            <a:hlinkClick r:id="rId2"/>
            <a:extLst>
              <a:ext uri="{FF2B5EF4-FFF2-40B4-BE49-F238E27FC236}">
                <a16:creationId xmlns:a16="http://schemas.microsoft.com/office/drawing/2014/main" id="{9A03FD33-0986-42B9-89E5-152119EC0DE2}"/>
              </a:ext>
            </a:extLst>
          </p:cNvPr>
          <p:cNvPicPr>
            <a:picLocks noChangeAspect="1"/>
          </p:cNvPicPr>
          <p:nvPr/>
        </p:nvPicPr>
        <p:blipFill>
          <a:blip r:embed="rId3"/>
          <a:stretch>
            <a:fillRect/>
          </a:stretch>
        </p:blipFill>
        <p:spPr>
          <a:xfrm>
            <a:off x="7400330" y="2015351"/>
            <a:ext cx="4712655" cy="2619123"/>
          </a:xfrm>
          <a:prstGeom prst="rect">
            <a:avLst/>
          </a:prstGeom>
        </p:spPr>
      </p:pic>
    </p:spTree>
    <p:extLst>
      <p:ext uri="{BB962C8B-B14F-4D97-AF65-F5344CB8AC3E}">
        <p14:creationId xmlns:p14="http://schemas.microsoft.com/office/powerpoint/2010/main" val="2025990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F4D7B2-693E-864F-B259-003C86313FD9}"/>
              </a:ext>
            </a:extLst>
          </p:cNvPr>
          <p:cNvSpPr>
            <a:spLocks noGrp="1"/>
          </p:cNvSpPr>
          <p:nvPr>
            <p:ph type="sldNum" sz="quarter" idx="11"/>
          </p:nvPr>
        </p:nvSpPr>
        <p:spPr/>
        <p:txBody>
          <a:bodyPr/>
          <a:lstStyle/>
          <a:p>
            <a:pPr algn="l"/>
            <a:fld id="{C7C94C76-E9EB-C04F-A4EF-AB6113777E18}" type="slidenum">
              <a:rPr lang="en-US" smtClean="0"/>
              <a:pPr algn="l"/>
              <a:t>11</a:t>
            </a:fld>
            <a:endParaRPr lang="en-US"/>
          </a:p>
        </p:txBody>
      </p:sp>
      <p:sp>
        <p:nvSpPr>
          <p:cNvPr id="3" name="Title 2">
            <a:extLst>
              <a:ext uri="{FF2B5EF4-FFF2-40B4-BE49-F238E27FC236}">
                <a16:creationId xmlns:a16="http://schemas.microsoft.com/office/drawing/2014/main" id="{2C2E1BF5-83F0-5647-844D-B99EAB48ED60}"/>
              </a:ext>
            </a:extLst>
          </p:cNvPr>
          <p:cNvSpPr>
            <a:spLocks noGrp="1"/>
          </p:cNvSpPr>
          <p:nvPr>
            <p:ph type="title"/>
          </p:nvPr>
        </p:nvSpPr>
        <p:spPr/>
        <p:txBody>
          <a:bodyPr/>
          <a:lstStyle/>
          <a:p>
            <a:r>
              <a:rPr lang="en-US"/>
              <a:t>WEM Procedures</a:t>
            </a:r>
          </a:p>
        </p:txBody>
      </p:sp>
      <p:sp>
        <p:nvSpPr>
          <p:cNvPr id="4" name="Text Placeholder 3">
            <a:extLst>
              <a:ext uri="{FF2B5EF4-FFF2-40B4-BE49-F238E27FC236}">
                <a16:creationId xmlns:a16="http://schemas.microsoft.com/office/drawing/2014/main" id="{797F3628-8C97-564D-A19D-CC2EC559C4DF}"/>
              </a:ext>
            </a:extLst>
          </p:cNvPr>
          <p:cNvSpPr>
            <a:spLocks noGrp="1"/>
          </p:cNvSpPr>
          <p:nvPr>
            <p:ph type="body" sz="quarter" idx="12"/>
          </p:nvPr>
        </p:nvSpPr>
        <p:spPr/>
        <p:txBody>
          <a:bodyPr>
            <a:normAutofit/>
          </a:bodyPr>
          <a:lstStyle/>
          <a:p>
            <a:pPr algn="l"/>
            <a:r>
              <a:rPr lang="en-US"/>
              <a:t>Session purpose:  </a:t>
            </a:r>
          </a:p>
          <a:p>
            <a:pPr marL="285750" indent="-285750" algn="l">
              <a:buFont typeface="Arial" panose="020B0604020202020204" pitchFamily="34" charset="0"/>
              <a:buChar char="•"/>
            </a:pPr>
            <a:r>
              <a:rPr lang="en-AU"/>
              <a:t>AEMO to provide an overview of the Dispatch Algorithm and Capacity Credit Allocations</a:t>
            </a:r>
          </a:p>
          <a:p>
            <a:pPr marL="285750" indent="-285750" algn="l">
              <a:buFont typeface="Arial" panose="020B0604020202020204" pitchFamily="34" charset="0"/>
              <a:buChar char="•"/>
            </a:pPr>
            <a:r>
              <a:rPr lang="en-AU"/>
              <a:t>AEMO to discuss feedback received for the Certification of Reserve Capacity for the 2021 Reserve Capacity Cycle WEM Procedure</a:t>
            </a:r>
          </a:p>
        </p:txBody>
      </p:sp>
    </p:spTree>
    <p:custDataLst>
      <p:tags r:id="rId1"/>
    </p:custDataLst>
    <p:extLst>
      <p:ext uri="{BB962C8B-B14F-4D97-AF65-F5344CB8AC3E}">
        <p14:creationId xmlns:p14="http://schemas.microsoft.com/office/powerpoint/2010/main" val="1151360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8282A-04AA-4115-80CF-A50E92A5CC59}"/>
              </a:ext>
            </a:extLst>
          </p:cNvPr>
          <p:cNvSpPr>
            <a:spLocks noGrp="1"/>
          </p:cNvSpPr>
          <p:nvPr>
            <p:ph type="title"/>
          </p:nvPr>
        </p:nvSpPr>
        <p:spPr>
          <a:xfrm>
            <a:off x="851452" y="398214"/>
            <a:ext cx="10515600" cy="707886"/>
          </a:xfrm>
        </p:spPr>
        <p:txBody>
          <a:bodyPr/>
          <a:lstStyle/>
          <a:p>
            <a:r>
              <a:rPr lang="en-AU"/>
              <a:t>WEM Procedures</a:t>
            </a:r>
          </a:p>
        </p:txBody>
      </p:sp>
      <p:sp>
        <p:nvSpPr>
          <p:cNvPr id="5" name="Subtitle 4">
            <a:extLst>
              <a:ext uri="{FF2B5EF4-FFF2-40B4-BE49-F238E27FC236}">
                <a16:creationId xmlns:a16="http://schemas.microsoft.com/office/drawing/2014/main" id="{E4223AB2-3428-46CB-B8AA-5D83750A55CC}"/>
              </a:ext>
            </a:extLst>
          </p:cNvPr>
          <p:cNvSpPr>
            <a:spLocks noGrp="1"/>
          </p:cNvSpPr>
          <p:nvPr>
            <p:ph type="subTitle" idx="1"/>
          </p:nvPr>
        </p:nvSpPr>
        <p:spPr>
          <a:xfrm>
            <a:off x="851452" y="868836"/>
            <a:ext cx="10502348" cy="394210"/>
          </a:xfrm>
        </p:spPr>
        <p:txBody>
          <a:bodyPr/>
          <a:lstStyle/>
          <a:p>
            <a:r>
              <a:rPr lang="en-AU"/>
              <a:t>WRIG Schedule</a:t>
            </a:r>
          </a:p>
        </p:txBody>
      </p:sp>
      <p:graphicFrame>
        <p:nvGraphicFramePr>
          <p:cNvPr id="7" name="Table 5">
            <a:extLst>
              <a:ext uri="{FF2B5EF4-FFF2-40B4-BE49-F238E27FC236}">
                <a16:creationId xmlns:a16="http://schemas.microsoft.com/office/drawing/2014/main" id="{51BCD468-BD2B-46D3-A99A-CAD24EEFAC71}"/>
              </a:ext>
            </a:extLst>
          </p:cNvPr>
          <p:cNvGraphicFramePr>
            <a:graphicFrameLocks/>
          </p:cNvGraphicFramePr>
          <p:nvPr>
            <p:extLst>
              <p:ext uri="{D42A27DB-BD31-4B8C-83A1-F6EECF244321}">
                <p14:modId xmlns:p14="http://schemas.microsoft.com/office/powerpoint/2010/main" val="1022586357"/>
              </p:ext>
            </p:extLst>
          </p:nvPr>
        </p:nvGraphicFramePr>
        <p:xfrm>
          <a:off x="838200" y="1294748"/>
          <a:ext cx="10502347" cy="504783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3437995444"/>
                    </a:ext>
                  </a:extLst>
                </a:gridCol>
                <a:gridCol w="1181100">
                  <a:extLst>
                    <a:ext uri="{9D8B030D-6E8A-4147-A177-3AD203B41FA5}">
                      <a16:colId xmlns:a16="http://schemas.microsoft.com/office/drawing/2014/main" val="2799970720"/>
                    </a:ext>
                  </a:extLst>
                </a:gridCol>
                <a:gridCol w="1588538">
                  <a:extLst>
                    <a:ext uri="{9D8B030D-6E8A-4147-A177-3AD203B41FA5}">
                      <a16:colId xmlns:a16="http://schemas.microsoft.com/office/drawing/2014/main" val="202409881"/>
                    </a:ext>
                  </a:extLst>
                </a:gridCol>
                <a:gridCol w="6056309">
                  <a:extLst>
                    <a:ext uri="{9D8B030D-6E8A-4147-A177-3AD203B41FA5}">
                      <a16:colId xmlns:a16="http://schemas.microsoft.com/office/drawing/2014/main" val="2149647571"/>
                    </a:ext>
                  </a:extLst>
                </a:gridCol>
              </a:tblGrid>
              <a:tr h="430883">
                <a:tc>
                  <a:txBody>
                    <a:bodyPr/>
                    <a:lstStyle/>
                    <a:p>
                      <a:r>
                        <a:rPr lang="en-AU"/>
                        <a:t>Meeting</a:t>
                      </a:r>
                    </a:p>
                  </a:txBody>
                  <a:tcPr/>
                </a:tc>
                <a:tc>
                  <a:txBody>
                    <a:bodyPr/>
                    <a:lstStyle/>
                    <a:p>
                      <a:r>
                        <a:rPr lang="en-AU"/>
                        <a:t>Owner</a:t>
                      </a:r>
                    </a:p>
                  </a:txBody>
                  <a:tcPr/>
                </a:tc>
                <a:tc>
                  <a:txBody>
                    <a:bodyPr/>
                    <a:lstStyle/>
                    <a:p>
                      <a:r>
                        <a:rPr lang="en-AU"/>
                        <a:t>Project</a:t>
                      </a:r>
                    </a:p>
                  </a:txBody>
                  <a:tcPr/>
                </a:tc>
                <a:tc>
                  <a:txBody>
                    <a:bodyPr/>
                    <a:lstStyle/>
                    <a:p>
                      <a:r>
                        <a:rPr lang="en-AU"/>
                        <a:t>Topic/Procedure</a:t>
                      </a:r>
                    </a:p>
                  </a:txBody>
                  <a:tcPr/>
                </a:tc>
                <a:extLst>
                  <a:ext uri="{0D108BD9-81ED-4DB2-BD59-A6C34878D82A}">
                    <a16:rowId xmlns:a16="http://schemas.microsoft.com/office/drawing/2014/main" val="669484593"/>
                  </a:ext>
                </a:extLst>
              </a:tr>
              <a:tr h="438149">
                <a:tc rowSpan="3">
                  <a:txBody>
                    <a:bodyPr/>
                    <a:lstStyle/>
                    <a:p>
                      <a:pPr lvl="0">
                        <a:buNone/>
                      </a:pPr>
                      <a:r>
                        <a:rPr lang="en-AU" sz="1600" kern="1200">
                          <a:solidFill>
                            <a:srgbClr val="000000"/>
                          </a:solidFill>
                          <a:effectLst/>
                          <a:latin typeface="+mn-lt"/>
                          <a:cs typeface="Times New Roman"/>
                        </a:rPr>
                        <a:t>25 November</a:t>
                      </a:r>
                    </a:p>
                  </a:txBody>
                  <a:tcPr>
                    <a:solidFill>
                      <a:srgbClr val="CBDCEB"/>
                    </a:solidFill>
                  </a:tcPr>
                </a:tc>
                <a:tc>
                  <a:txBody>
                    <a:bodyPr/>
                    <a:lstStyle/>
                    <a:p>
                      <a:pPr lvl="0">
                        <a:buNone/>
                      </a:pPr>
                      <a:r>
                        <a:rPr lang="en-AU" sz="1600" kern="1200">
                          <a:solidFill>
                            <a:srgbClr val="000000"/>
                          </a:solidFill>
                          <a:effectLst/>
                          <a:latin typeface="+mn-lt"/>
                          <a:cs typeface="Times New Roman"/>
                        </a:rPr>
                        <a:t>AEMO</a:t>
                      </a:r>
                    </a:p>
                  </a:txBody>
                  <a:tcPr>
                    <a:solidFill>
                      <a:srgbClr val="CBDCEB"/>
                    </a:solidFill>
                  </a:tcPr>
                </a:tc>
                <a:tc>
                  <a:txBody>
                    <a:bodyPr/>
                    <a:lstStyle/>
                    <a:p>
                      <a:pPr marL="0" lvl="0" indent="0" algn="l" defTabSz="914400">
                        <a:lnSpc>
                          <a:spcPct val="100000"/>
                        </a:lnSpc>
                        <a:spcBef>
                          <a:spcPts val="0"/>
                        </a:spcBef>
                        <a:spcAft>
                          <a:spcPts val="0"/>
                        </a:spcAft>
                        <a:buNone/>
                        <a:tabLst/>
                        <a:defRPr/>
                      </a:pPr>
                      <a:r>
                        <a:rPr lang="en-AU" sz="1600"/>
                        <a:t>WEMDE</a:t>
                      </a:r>
                      <a:endParaRPr lang="en-AU" sz="1600" kern="1200">
                        <a:solidFill>
                          <a:srgbClr val="000000"/>
                        </a:solidFill>
                        <a:effectLst/>
                        <a:latin typeface="+mn-lt"/>
                        <a:cs typeface="Times New Roman"/>
                      </a:endParaRPr>
                    </a:p>
                  </a:txBody>
                  <a:tcPr>
                    <a:solidFill>
                      <a:srgbClr val="CBDCEB"/>
                    </a:solidFill>
                  </a:tcPr>
                </a:tc>
                <a:tc>
                  <a:txBody>
                    <a:bodyPr/>
                    <a:lstStyle/>
                    <a:p>
                      <a:pPr lvl="0">
                        <a:buNone/>
                      </a:pPr>
                      <a:r>
                        <a:rPr lang="en-AU" sz="1600" b="0" i="0" u="none" strike="noStrike" kern="1200" noProof="0">
                          <a:effectLst/>
                        </a:rPr>
                        <a:t>Dispatch Algorithm</a:t>
                      </a:r>
                    </a:p>
                  </a:txBody>
                  <a:tcPr>
                    <a:solidFill>
                      <a:srgbClr val="CBDCEB"/>
                    </a:solidFill>
                  </a:tcPr>
                </a:tc>
                <a:extLst>
                  <a:ext uri="{0D108BD9-81ED-4DB2-BD59-A6C34878D82A}">
                    <a16:rowId xmlns:a16="http://schemas.microsoft.com/office/drawing/2014/main" val="729263083"/>
                  </a:ext>
                </a:extLst>
              </a:tr>
              <a:tr h="158314">
                <a:tc vMerge="1">
                  <a:txBody>
                    <a:bodyPr/>
                    <a:lstStyle/>
                    <a:p>
                      <a:pPr lvl="0">
                        <a:buNone/>
                      </a:pPr>
                      <a:endParaRPr lang="en-AU" sz="1600" kern="1200">
                        <a:solidFill>
                          <a:srgbClr val="000000"/>
                        </a:solidFill>
                        <a:effectLst/>
                        <a:latin typeface="+mn-lt"/>
                        <a:cs typeface="Times New Roman"/>
                      </a:endParaRPr>
                    </a:p>
                  </a:txBody>
                  <a:tcPr>
                    <a:solidFill>
                      <a:srgbClr val="CBDCEB"/>
                    </a:solidFill>
                  </a:tcPr>
                </a:tc>
                <a:tc>
                  <a:txBody>
                    <a:bodyPr/>
                    <a:lstStyle/>
                    <a:p>
                      <a:pPr lvl="0">
                        <a:buNone/>
                      </a:pPr>
                      <a:r>
                        <a:rPr lang="en-AU" sz="1600" kern="1200">
                          <a:solidFill>
                            <a:srgbClr val="000000"/>
                          </a:solidFill>
                          <a:effectLst/>
                          <a:latin typeface="+mn-lt"/>
                          <a:cs typeface="Times New Roman"/>
                        </a:rPr>
                        <a:t>AEMO</a:t>
                      </a:r>
                    </a:p>
                  </a:txBody>
                  <a:tcPr>
                    <a:solidFill>
                      <a:srgbClr val="CBDCEB"/>
                    </a:solidFill>
                  </a:tcPr>
                </a:tc>
                <a:tc>
                  <a:txBody>
                    <a:bodyPr/>
                    <a:lstStyle/>
                    <a:p>
                      <a:pPr marL="0" lvl="0" indent="0" algn="l" defTabSz="914400">
                        <a:lnSpc>
                          <a:spcPct val="100000"/>
                        </a:lnSpc>
                        <a:spcBef>
                          <a:spcPts val="0"/>
                        </a:spcBef>
                        <a:spcAft>
                          <a:spcPts val="0"/>
                        </a:spcAft>
                        <a:buNone/>
                        <a:tabLst/>
                        <a:defRPr/>
                      </a:pPr>
                      <a:r>
                        <a:rPr lang="en-AU" sz="1600" kern="1200">
                          <a:solidFill>
                            <a:srgbClr val="000000"/>
                          </a:solidFill>
                          <a:effectLst/>
                          <a:latin typeface="+mn-lt"/>
                          <a:cs typeface="Times New Roman"/>
                        </a:rPr>
                        <a:t>Settlements</a:t>
                      </a:r>
                    </a:p>
                  </a:txBody>
                  <a:tcPr>
                    <a:solidFill>
                      <a:srgbClr val="CBDC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i="0" u="none" strike="noStrike" kern="1200" noProof="0">
                          <a:effectLst/>
                        </a:rPr>
                        <a:t>Capacity Credit Allocations</a:t>
                      </a:r>
                    </a:p>
                  </a:txBody>
                  <a:tcPr>
                    <a:solidFill>
                      <a:srgbClr val="CBDCEB"/>
                    </a:solidFill>
                  </a:tcPr>
                </a:tc>
                <a:extLst>
                  <a:ext uri="{0D108BD9-81ED-4DB2-BD59-A6C34878D82A}">
                    <a16:rowId xmlns:a16="http://schemas.microsoft.com/office/drawing/2014/main" val="2607566898"/>
                  </a:ext>
                </a:extLst>
              </a:tr>
              <a:tr h="158314">
                <a:tc vMerge="1">
                  <a:txBody>
                    <a:bodyPr/>
                    <a:lstStyle/>
                    <a:p>
                      <a:pPr lvl="0">
                        <a:buNone/>
                      </a:pPr>
                      <a:endParaRPr lang="en-AU" sz="1600" kern="1200">
                        <a:solidFill>
                          <a:srgbClr val="000000"/>
                        </a:solidFill>
                        <a:effectLst/>
                        <a:latin typeface="+mn-lt"/>
                        <a:cs typeface="Times New Roman"/>
                      </a:endParaRPr>
                    </a:p>
                  </a:txBody>
                  <a:tcPr>
                    <a:solidFill>
                      <a:srgbClr val="CBDCEB"/>
                    </a:solidFill>
                  </a:tcPr>
                </a:tc>
                <a:tc>
                  <a:txBody>
                    <a:bodyPr/>
                    <a:lstStyle/>
                    <a:p>
                      <a:pPr lvl="0">
                        <a:buNone/>
                      </a:pPr>
                      <a:r>
                        <a:rPr lang="en-AU" sz="1600" kern="1200">
                          <a:solidFill>
                            <a:srgbClr val="000000"/>
                          </a:solidFill>
                          <a:effectLst/>
                          <a:latin typeface="+mn-lt"/>
                          <a:cs typeface="Times New Roman"/>
                        </a:rPr>
                        <a:t>AEMO</a:t>
                      </a:r>
                    </a:p>
                  </a:txBody>
                  <a:tcPr>
                    <a:solidFill>
                      <a:srgbClr val="CBDCEB"/>
                    </a:solidFill>
                  </a:tcPr>
                </a:tc>
                <a:tc>
                  <a:txBody>
                    <a:bodyPr/>
                    <a:lstStyle/>
                    <a:p>
                      <a:pPr marL="0" lvl="0" indent="0" algn="l" defTabSz="914400">
                        <a:lnSpc>
                          <a:spcPct val="100000"/>
                        </a:lnSpc>
                        <a:spcBef>
                          <a:spcPts val="0"/>
                        </a:spcBef>
                        <a:spcAft>
                          <a:spcPts val="0"/>
                        </a:spcAft>
                        <a:buNone/>
                        <a:tabLst/>
                        <a:defRPr/>
                      </a:pPr>
                      <a:r>
                        <a:rPr lang="en-AU" sz="1600" kern="1200">
                          <a:solidFill>
                            <a:srgbClr val="000000"/>
                          </a:solidFill>
                          <a:effectLst/>
                          <a:latin typeface="+mn-lt"/>
                          <a:cs typeface="Times New Roman"/>
                        </a:rPr>
                        <a:t>RCM</a:t>
                      </a:r>
                    </a:p>
                  </a:txBody>
                  <a:tcPr>
                    <a:solidFill>
                      <a:srgbClr val="CBDC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i="0" u="none" strike="noStrike" kern="1200" noProof="0">
                          <a:effectLst/>
                        </a:rPr>
                        <a:t>Certification of Reserve Capacity for the 2021 RC Cycle Feedback</a:t>
                      </a:r>
                    </a:p>
                  </a:txBody>
                  <a:tcPr>
                    <a:solidFill>
                      <a:srgbClr val="CBDCEB"/>
                    </a:solidFill>
                  </a:tcPr>
                </a:tc>
                <a:extLst>
                  <a:ext uri="{0D108BD9-81ED-4DB2-BD59-A6C34878D82A}">
                    <a16:rowId xmlns:a16="http://schemas.microsoft.com/office/drawing/2014/main" val="1484109759"/>
                  </a:ext>
                </a:extLst>
              </a:tr>
              <a:tr h="438149">
                <a:tc rowSpan="5">
                  <a:txBody>
                    <a:bodyPr/>
                    <a:lstStyle/>
                    <a:p>
                      <a:pPr lvl="0">
                        <a:buNone/>
                      </a:pPr>
                      <a:r>
                        <a:rPr lang="en-AU" sz="1600" kern="1200">
                          <a:solidFill>
                            <a:srgbClr val="000000"/>
                          </a:solidFill>
                          <a:effectLst/>
                          <a:latin typeface="+mn-lt"/>
                          <a:cs typeface="Times New Roman"/>
                        </a:rPr>
                        <a:t>27 January</a:t>
                      </a:r>
                    </a:p>
                  </a:txBody>
                  <a:tcPr>
                    <a:solidFill>
                      <a:srgbClr val="E7EEF5"/>
                    </a:solidFill>
                  </a:tcPr>
                </a:tc>
                <a:tc>
                  <a:txBody>
                    <a:bodyPr/>
                    <a:lstStyle/>
                    <a:p>
                      <a:pPr lvl="0">
                        <a:buNone/>
                      </a:pPr>
                      <a:r>
                        <a:rPr lang="en-AU" sz="1600" kern="1200">
                          <a:solidFill>
                            <a:srgbClr val="000000"/>
                          </a:solidFill>
                          <a:effectLst/>
                          <a:latin typeface="+mn-lt"/>
                          <a:cs typeface="Times New Roman"/>
                        </a:rPr>
                        <a:t>AEMO</a:t>
                      </a:r>
                    </a:p>
                  </a:txBody>
                  <a:tcPr>
                    <a:solidFill>
                      <a:srgbClr val="E7EEF5"/>
                    </a:solidFill>
                  </a:tcPr>
                </a:tc>
                <a:tc>
                  <a:txBody>
                    <a:bodyPr/>
                    <a:lstStyle/>
                    <a:p>
                      <a:pPr marL="0" lvl="0" indent="0" algn="l" defTabSz="914400">
                        <a:lnSpc>
                          <a:spcPct val="100000"/>
                        </a:lnSpc>
                        <a:spcBef>
                          <a:spcPts val="0"/>
                        </a:spcBef>
                        <a:spcAft>
                          <a:spcPts val="0"/>
                        </a:spcAft>
                        <a:buNone/>
                        <a:tabLst/>
                        <a:defRPr/>
                      </a:pPr>
                      <a:r>
                        <a:rPr lang="en-AU" sz="1600" kern="1200">
                          <a:solidFill>
                            <a:srgbClr val="000000"/>
                          </a:solidFill>
                          <a:effectLst/>
                          <a:latin typeface="+mn-lt"/>
                          <a:cs typeface="Times New Roman"/>
                        </a:rPr>
                        <a:t>RCM</a:t>
                      </a:r>
                    </a:p>
                  </a:txBody>
                  <a:tcPr>
                    <a:solidFill>
                      <a:srgbClr val="E7EEF5"/>
                    </a:solidFill>
                  </a:tcPr>
                </a:tc>
                <a:tc>
                  <a:txBody>
                    <a:bodyPr/>
                    <a:lstStyle/>
                    <a:p>
                      <a:pPr lvl="0">
                        <a:buNone/>
                      </a:pPr>
                      <a:r>
                        <a:rPr lang="en-AU" sz="1600" b="0" i="0" u="none" strike="noStrike" kern="1200" noProof="0">
                          <a:effectLst/>
                        </a:rPr>
                        <a:t>RCM Constraints</a:t>
                      </a:r>
                    </a:p>
                  </a:txBody>
                  <a:tcPr>
                    <a:solidFill>
                      <a:srgbClr val="E7EEF5"/>
                    </a:solidFill>
                  </a:tcPr>
                </a:tc>
                <a:extLst>
                  <a:ext uri="{0D108BD9-81ED-4DB2-BD59-A6C34878D82A}">
                    <a16:rowId xmlns:a16="http://schemas.microsoft.com/office/drawing/2014/main" val="418356738"/>
                  </a:ext>
                </a:extLst>
              </a:tr>
              <a:tr h="409955">
                <a:tc vMerge="1">
                  <a:txBody>
                    <a:bodyPr/>
                    <a:lstStyle/>
                    <a:p>
                      <a:pPr lvl="0">
                        <a:buNone/>
                      </a:pPr>
                      <a:endParaRPr lang="en-AU" sz="1600" kern="1200">
                        <a:solidFill>
                          <a:srgbClr val="000000"/>
                        </a:solidFill>
                        <a:effectLst/>
                        <a:latin typeface="+mn-lt"/>
                        <a:cs typeface="Times New Roman"/>
                      </a:endParaRPr>
                    </a:p>
                  </a:txBody>
                  <a:tcPr>
                    <a:solidFill>
                      <a:srgbClr val="E7EEF5"/>
                    </a:solidFill>
                  </a:tcPr>
                </a:tc>
                <a:tc>
                  <a:txBody>
                    <a:bodyPr/>
                    <a:lstStyle/>
                    <a:p>
                      <a:pPr lvl="0">
                        <a:buNone/>
                      </a:pPr>
                      <a:r>
                        <a:rPr lang="en-AU" sz="1600" kern="1200">
                          <a:solidFill>
                            <a:srgbClr val="000000"/>
                          </a:solidFill>
                          <a:effectLst/>
                          <a:latin typeface="+mn-lt"/>
                          <a:cs typeface="Times New Roman"/>
                        </a:rPr>
                        <a:t>AEMO</a:t>
                      </a:r>
                    </a:p>
                  </a:txBody>
                  <a:tcPr>
                    <a:solidFill>
                      <a:srgbClr val="E7EEF5"/>
                    </a:solidFill>
                  </a:tcPr>
                </a:tc>
                <a:tc>
                  <a:txBody>
                    <a:bodyPr/>
                    <a:lstStyle/>
                    <a:p>
                      <a:pPr marL="0" lvl="0" indent="0" algn="l" defTabSz="914400">
                        <a:lnSpc>
                          <a:spcPct val="100000"/>
                        </a:lnSpc>
                        <a:spcBef>
                          <a:spcPts val="0"/>
                        </a:spcBef>
                        <a:spcAft>
                          <a:spcPts val="0"/>
                        </a:spcAft>
                        <a:buNone/>
                        <a:tabLst/>
                        <a:defRPr/>
                      </a:pPr>
                      <a:r>
                        <a:rPr lang="en-AU" sz="1600" kern="1200">
                          <a:solidFill>
                            <a:srgbClr val="000000"/>
                          </a:solidFill>
                          <a:effectLst/>
                          <a:latin typeface="+mn-lt"/>
                          <a:cs typeface="Times New Roman"/>
                        </a:rPr>
                        <a:t>RCM</a:t>
                      </a:r>
                    </a:p>
                  </a:txBody>
                  <a:tcPr>
                    <a:solidFill>
                      <a:srgbClr val="E7EEF5"/>
                    </a:solidFill>
                  </a:tcPr>
                </a:tc>
                <a:tc>
                  <a:txBody>
                    <a:bodyPr/>
                    <a:lstStyle/>
                    <a:p>
                      <a:pPr lvl="0">
                        <a:buNone/>
                      </a:pPr>
                      <a:r>
                        <a:rPr lang="en-AU" sz="1600" b="0" i="0" u="none" strike="noStrike" kern="1200" noProof="0">
                          <a:effectLst/>
                        </a:rPr>
                        <a:t>RCM Limit Advice</a:t>
                      </a:r>
                    </a:p>
                  </a:txBody>
                  <a:tcPr>
                    <a:solidFill>
                      <a:srgbClr val="E7EEF5"/>
                    </a:solidFill>
                  </a:tcPr>
                </a:tc>
                <a:extLst>
                  <a:ext uri="{0D108BD9-81ED-4DB2-BD59-A6C34878D82A}">
                    <a16:rowId xmlns:a16="http://schemas.microsoft.com/office/drawing/2014/main" val="605819638"/>
                  </a:ext>
                </a:extLst>
              </a:tr>
              <a:tr h="217217">
                <a:tc vMerge="1">
                  <a:txBody>
                    <a:bodyPr/>
                    <a:lstStyle/>
                    <a:p>
                      <a:pPr lvl="0">
                        <a:buNone/>
                      </a:pPr>
                      <a:endParaRPr lang="en-AU" sz="1600" kern="1200">
                        <a:solidFill>
                          <a:srgbClr val="000000"/>
                        </a:solidFill>
                        <a:effectLst/>
                        <a:latin typeface="+mn-lt"/>
                        <a:cs typeface="Times New Roman"/>
                      </a:endParaRPr>
                    </a:p>
                  </a:txBody>
                  <a:tcPr>
                    <a:solidFill>
                      <a:srgbClr val="E7EE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rgbClr val="000000"/>
                          </a:solidFill>
                          <a:effectLst/>
                          <a:latin typeface="+mn-lt"/>
                          <a:cs typeface="Times New Roman"/>
                        </a:rPr>
                        <a:t>Western Power</a:t>
                      </a:r>
                    </a:p>
                  </a:txBody>
                  <a:tcPr>
                    <a:solidFill>
                      <a:srgbClr val="E7EEF5"/>
                    </a:solidFill>
                  </a:tcPr>
                </a:tc>
                <a:tc>
                  <a:txBody>
                    <a:bodyPr/>
                    <a:lstStyle/>
                    <a:p>
                      <a:pPr marL="0" lvl="0" indent="0" algn="l" defTabSz="914400">
                        <a:lnSpc>
                          <a:spcPct val="100000"/>
                        </a:lnSpc>
                        <a:spcBef>
                          <a:spcPts val="0"/>
                        </a:spcBef>
                        <a:spcAft>
                          <a:spcPts val="0"/>
                        </a:spcAft>
                        <a:buNone/>
                        <a:tabLst/>
                        <a:defRPr/>
                      </a:pPr>
                      <a:r>
                        <a:rPr lang="en-AU" sz="1600" kern="1200">
                          <a:solidFill>
                            <a:srgbClr val="000000"/>
                          </a:solidFill>
                          <a:effectLst/>
                          <a:latin typeface="+mn-lt"/>
                          <a:cs typeface="Times New Roman"/>
                        </a:rPr>
                        <a:t>RCM</a:t>
                      </a:r>
                    </a:p>
                  </a:txBody>
                  <a:tcPr>
                    <a:solidFill>
                      <a:srgbClr val="E7EE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i="0" u="none" strike="noStrike" kern="1200" noProof="0">
                          <a:effectLst/>
                        </a:rPr>
                        <a:t>Providing RCM Limit Advice</a:t>
                      </a:r>
                    </a:p>
                  </a:txBody>
                  <a:tcPr>
                    <a:solidFill>
                      <a:srgbClr val="E7EEF5"/>
                    </a:solidFill>
                  </a:tcPr>
                </a:tc>
                <a:extLst>
                  <a:ext uri="{0D108BD9-81ED-4DB2-BD59-A6C34878D82A}">
                    <a16:rowId xmlns:a16="http://schemas.microsoft.com/office/drawing/2014/main" val="3170200754"/>
                  </a:ext>
                </a:extLst>
              </a:tr>
              <a:tr h="381761">
                <a:tc vMerge="1">
                  <a:txBody>
                    <a:bodyPr/>
                    <a:lstStyle/>
                    <a:p>
                      <a:endParaRPr lang="en-AU"/>
                    </a:p>
                  </a:txBody>
                  <a:tcPr/>
                </a:tc>
                <a:tc>
                  <a:txBody>
                    <a:bodyPr/>
                    <a:lstStyle/>
                    <a:p>
                      <a:pPr lvl="0">
                        <a:buNone/>
                      </a:pPr>
                      <a:r>
                        <a:rPr lang="en-AU" sz="1600" kern="1200">
                          <a:solidFill>
                            <a:srgbClr val="000000"/>
                          </a:solidFill>
                          <a:effectLst/>
                          <a:latin typeface="+mn-lt"/>
                          <a:cs typeface="Times New Roman"/>
                        </a:rPr>
                        <a:t>AEMO</a:t>
                      </a:r>
                    </a:p>
                  </a:txBody>
                  <a:tcPr>
                    <a:solidFill>
                      <a:srgbClr val="E7EEF5"/>
                    </a:solidFill>
                  </a:tcPr>
                </a:tc>
                <a:tc>
                  <a:txBody>
                    <a:bodyPr/>
                    <a:lstStyle/>
                    <a:p>
                      <a:pPr marL="0" lvl="0" indent="0" algn="l" defTabSz="914400">
                        <a:lnSpc>
                          <a:spcPct val="100000"/>
                        </a:lnSpc>
                        <a:spcBef>
                          <a:spcPts val="0"/>
                        </a:spcBef>
                        <a:spcAft>
                          <a:spcPts val="0"/>
                        </a:spcAft>
                        <a:buNone/>
                        <a:tabLst/>
                        <a:defRPr/>
                      </a:pPr>
                      <a:r>
                        <a:rPr lang="en-AU" sz="1600" kern="1200">
                          <a:solidFill>
                            <a:srgbClr val="000000"/>
                          </a:solidFill>
                          <a:effectLst/>
                          <a:latin typeface="+mn-lt"/>
                          <a:cs typeface="Times New Roman"/>
                        </a:rPr>
                        <a:t>RCM</a:t>
                      </a:r>
                    </a:p>
                  </a:txBody>
                  <a:tcPr>
                    <a:solidFill>
                      <a:srgbClr val="E7EEF5"/>
                    </a:solidFill>
                  </a:tcPr>
                </a:tc>
                <a:tc>
                  <a:txBody>
                    <a:bodyPr/>
                    <a:lstStyle/>
                    <a:p>
                      <a:pPr lvl="0">
                        <a:buNone/>
                      </a:pPr>
                      <a:r>
                        <a:rPr lang="en-AU" sz="1600" b="0" i="0" u="none" strike="noStrike" kern="1200" noProof="0">
                          <a:effectLst/>
                        </a:rPr>
                        <a:t>Certification of Reserve Capacity </a:t>
                      </a:r>
                    </a:p>
                  </a:txBody>
                  <a:tcPr>
                    <a:solidFill>
                      <a:srgbClr val="E7EEF5"/>
                    </a:solidFill>
                  </a:tcPr>
                </a:tc>
                <a:extLst>
                  <a:ext uri="{0D108BD9-81ED-4DB2-BD59-A6C34878D82A}">
                    <a16:rowId xmlns:a16="http://schemas.microsoft.com/office/drawing/2014/main" val="3997657278"/>
                  </a:ext>
                </a:extLst>
              </a:tr>
              <a:tr h="353566">
                <a:tc vMerge="1">
                  <a:txBody>
                    <a:bodyPr/>
                    <a:lstStyle/>
                    <a:p>
                      <a:pPr lvl="0">
                        <a:buNone/>
                      </a:pPr>
                      <a:endParaRPr lang="en-AU" sz="1600" kern="1200">
                        <a:solidFill>
                          <a:srgbClr val="000000"/>
                        </a:solidFill>
                        <a:effectLst/>
                        <a:latin typeface="+mn-lt"/>
                        <a:cs typeface="Times New Roman"/>
                      </a:endParaRPr>
                    </a:p>
                  </a:txBody>
                  <a:tcPr>
                    <a:solidFill>
                      <a:srgbClr val="E7EEF5"/>
                    </a:solidFill>
                  </a:tcPr>
                </a:tc>
                <a:tc>
                  <a:txBody>
                    <a:bodyPr/>
                    <a:lstStyle/>
                    <a:p>
                      <a:pPr lvl="0">
                        <a:buNone/>
                      </a:pPr>
                      <a:r>
                        <a:rPr lang="en-AU" sz="1600" kern="1200">
                          <a:solidFill>
                            <a:srgbClr val="000000"/>
                          </a:solidFill>
                          <a:effectLst/>
                          <a:latin typeface="+mn-lt"/>
                          <a:cs typeface="Times New Roman"/>
                        </a:rPr>
                        <a:t>AEMO</a:t>
                      </a:r>
                    </a:p>
                  </a:txBody>
                  <a:tcPr>
                    <a:solidFill>
                      <a:srgbClr val="E7EEF5"/>
                    </a:solidFill>
                  </a:tcPr>
                </a:tc>
                <a:tc>
                  <a:txBody>
                    <a:bodyPr/>
                    <a:lstStyle/>
                    <a:p>
                      <a:pPr marL="0" lvl="0" indent="0" algn="l" defTabSz="914400">
                        <a:lnSpc>
                          <a:spcPct val="100000"/>
                        </a:lnSpc>
                        <a:spcBef>
                          <a:spcPts val="0"/>
                        </a:spcBef>
                        <a:spcAft>
                          <a:spcPts val="0"/>
                        </a:spcAft>
                        <a:buNone/>
                        <a:tabLst/>
                        <a:defRPr/>
                      </a:pPr>
                      <a:r>
                        <a:rPr lang="en-AU" sz="1600" kern="1200">
                          <a:solidFill>
                            <a:srgbClr val="000000"/>
                          </a:solidFill>
                          <a:effectLst/>
                          <a:latin typeface="+mn-lt"/>
                          <a:cs typeface="Times New Roman"/>
                        </a:rPr>
                        <a:t>RCM</a:t>
                      </a:r>
                    </a:p>
                  </a:txBody>
                  <a:tcPr>
                    <a:solidFill>
                      <a:srgbClr val="E7EE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i="0" u="none" strike="noStrike" kern="1200" noProof="0">
                          <a:effectLst/>
                        </a:rPr>
                        <a:t>Indicative Facility Class and RCM Facility Class Assessment Update and Feedback</a:t>
                      </a:r>
                      <a:endParaRPr lang="en-AU" sz="1600"/>
                    </a:p>
                  </a:txBody>
                  <a:tcPr>
                    <a:solidFill>
                      <a:srgbClr val="E7EEF5"/>
                    </a:solidFill>
                  </a:tcPr>
                </a:tc>
                <a:extLst>
                  <a:ext uri="{0D108BD9-81ED-4DB2-BD59-A6C34878D82A}">
                    <a16:rowId xmlns:a16="http://schemas.microsoft.com/office/drawing/2014/main" val="575278724"/>
                  </a:ext>
                </a:extLst>
              </a:tr>
              <a:tr h="438149">
                <a:tc rowSpan="2">
                  <a:txBody>
                    <a:bodyPr/>
                    <a:lstStyle/>
                    <a:p>
                      <a:pPr lvl="0">
                        <a:buNone/>
                      </a:pPr>
                      <a:r>
                        <a:rPr lang="en-AU" sz="1600" kern="1200">
                          <a:solidFill>
                            <a:srgbClr val="000000"/>
                          </a:solidFill>
                          <a:effectLst/>
                          <a:latin typeface="+mn-lt"/>
                          <a:cs typeface="Times New Roman"/>
                        </a:rPr>
                        <a:t>24 February</a:t>
                      </a:r>
                    </a:p>
                  </a:txBody>
                  <a:tcPr>
                    <a:solidFill>
                      <a:srgbClr val="CBDCEB"/>
                    </a:solidFill>
                  </a:tcPr>
                </a:tc>
                <a:tc>
                  <a:txBody>
                    <a:bodyPr/>
                    <a:lstStyle/>
                    <a:p>
                      <a:pPr lvl="0">
                        <a:buNone/>
                      </a:pPr>
                      <a:r>
                        <a:rPr lang="en-AU" sz="1600" kern="1200">
                          <a:solidFill>
                            <a:srgbClr val="000000"/>
                          </a:solidFill>
                          <a:effectLst/>
                          <a:latin typeface="+mn-lt"/>
                          <a:cs typeface="Times New Roman"/>
                        </a:rPr>
                        <a:t>AEMO</a:t>
                      </a:r>
                    </a:p>
                  </a:txBody>
                  <a:tcPr>
                    <a:solidFill>
                      <a:srgbClr val="CBDCEB"/>
                    </a:solidFill>
                  </a:tcPr>
                </a:tc>
                <a:tc>
                  <a:txBody>
                    <a:bodyPr/>
                    <a:lstStyle/>
                    <a:p>
                      <a:pPr marL="0" lvl="0" indent="0" algn="l" defTabSz="914400">
                        <a:lnSpc>
                          <a:spcPct val="100000"/>
                        </a:lnSpc>
                        <a:spcBef>
                          <a:spcPts val="0"/>
                        </a:spcBef>
                        <a:spcAft>
                          <a:spcPts val="0"/>
                        </a:spcAft>
                        <a:buNone/>
                        <a:tabLst/>
                        <a:defRPr/>
                      </a:pPr>
                      <a:r>
                        <a:rPr lang="en-AU" sz="1600" kern="1200">
                          <a:solidFill>
                            <a:srgbClr val="000000"/>
                          </a:solidFill>
                          <a:effectLst/>
                          <a:latin typeface="+mn-lt"/>
                          <a:cs typeface="Times New Roman"/>
                        </a:rPr>
                        <a:t>RCM</a:t>
                      </a:r>
                    </a:p>
                  </a:txBody>
                  <a:tcPr>
                    <a:solidFill>
                      <a:srgbClr val="CBDCEB"/>
                    </a:solidFill>
                  </a:tcPr>
                </a:tc>
                <a:tc>
                  <a:txBody>
                    <a:bodyPr/>
                    <a:lstStyle/>
                    <a:p>
                      <a:pPr lvl="0">
                        <a:buNone/>
                      </a:pPr>
                      <a:r>
                        <a:rPr lang="en-AU" sz="1600" b="0" i="0" u="none" strike="noStrike" kern="1200" noProof="0">
                          <a:effectLst/>
                        </a:rPr>
                        <a:t>RCM Constraints Feedback</a:t>
                      </a:r>
                    </a:p>
                  </a:txBody>
                  <a:tcPr>
                    <a:solidFill>
                      <a:srgbClr val="CBDCEB"/>
                    </a:solidFill>
                  </a:tcPr>
                </a:tc>
                <a:extLst>
                  <a:ext uri="{0D108BD9-81ED-4DB2-BD59-A6C34878D82A}">
                    <a16:rowId xmlns:a16="http://schemas.microsoft.com/office/drawing/2014/main" val="2289663415"/>
                  </a:ext>
                </a:extLst>
              </a:tr>
              <a:tr h="438149">
                <a:tc vMerge="1">
                  <a:txBody>
                    <a:bodyPr/>
                    <a:lstStyle/>
                    <a:p>
                      <a:pPr lvl="0">
                        <a:buNone/>
                      </a:pPr>
                      <a:endParaRPr lang="en-AU" sz="1600" kern="1200">
                        <a:solidFill>
                          <a:srgbClr val="000000"/>
                        </a:solidFill>
                        <a:effectLst/>
                        <a:latin typeface="+mn-lt"/>
                        <a:cs typeface="Times New Roman"/>
                      </a:endParaRPr>
                    </a:p>
                  </a:txBody>
                  <a:tcPr>
                    <a:solidFill>
                      <a:srgbClr val="CBDCEB"/>
                    </a:solidFill>
                  </a:tcPr>
                </a:tc>
                <a:tc>
                  <a:txBody>
                    <a:bodyPr/>
                    <a:lstStyle/>
                    <a:p>
                      <a:pPr lvl="0">
                        <a:buNone/>
                      </a:pPr>
                      <a:r>
                        <a:rPr lang="en-AU" sz="1600" kern="1200">
                          <a:solidFill>
                            <a:srgbClr val="000000"/>
                          </a:solidFill>
                          <a:effectLst/>
                          <a:latin typeface="+mn-lt"/>
                          <a:cs typeface="Times New Roman"/>
                        </a:rPr>
                        <a:t>AEMO</a:t>
                      </a:r>
                    </a:p>
                  </a:txBody>
                  <a:tcPr>
                    <a:solidFill>
                      <a:srgbClr val="CBDC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rgbClr val="000000"/>
                          </a:solidFill>
                          <a:effectLst/>
                          <a:latin typeface="+mn-lt"/>
                          <a:cs typeface="Times New Roman"/>
                        </a:rPr>
                        <a:t>RCM</a:t>
                      </a:r>
                    </a:p>
                  </a:txBody>
                  <a:tcPr>
                    <a:solidFill>
                      <a:srgbClr val="CBDCEB"/>
                    </a:solidFill>
                  </a:tcPr>
                </a:tc>
                <a:tc>
                  <a:txBody>
                    <a:bodyPr/>
                    <a:lstStyle/>
                    <a:p>
                      <a:pPr lvl="0">
                        <a:buNone/>
                      </a:pPr>
                      <a:r>
                        <a:rPr lang="en-AU" sz="1600" b="0" i="0" u="none" strike="noStrike" kern="1200" noProof="0">
                          <a:effectLst/>
                        </a:rPr>
                        <a:t>RCM Limit Advice Feedback</a:t>
                      </a:r>
                    </a:p>
                  </a:txBody>
                  <a:tcPr>
                    <a:solidFill>
                      <a:srgbClr val="CBDCEB"/>
                    </a:solidFill>
                  </a:tcPr>
                </a:tc>
                <a:extLst>
                  <a:ext uri="{0D108BD9-81ED-4DB2-BD59-A6C34878D82A}">
                    <a16:rowId xmlns:a16="http://schemas.microsoft.com/office/drawing/2014/main" val="3337178881"/>
                  </a:ext>
                </a:extLst>
              </a:tr>
            </a:tbl>
          </a:graphicData>
        </a:graphic>
      </p:graphicFrame>
    </p:spTree>
    <p:custDataLst>
      <p:tags r:id="rId1"/>
    </p:custDataLst>
    <p:extLst>
      <p:ext uri="{BB962C8B-B14F-4D97-AF65-F5344CB8AC3E}">
        <p14:creationId xmlns:p14="http://schemas.microsoft.com/office/powerpoint/2010/main" val="3796445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DF0518-F60B-4E61-A526-6BE219227124}"/>
              </a:ext>
            </a:extLst>
          </p:cNvPr>
          <p:cNvSpPr>
            <a:spLocks noGrp="1"/>
          </p:cNvSpPr>
          <p:nvPr>
            <p:ph type="title"/>
          </p:nvPr>
        </p:nvSpPr>
        <p:spPr/>
        <p:txBody>
          <a:bodyPr/>
          <a:lstStyle/>
          <a:p>
            <a:r>
              <a:rPr lang="en-AU"/>
              <a:t>WEM Procedures</a:t>
            </a:r>
          </a:p>
        </p:txBody>
      </p:sp>
      <p:sp>
        <p:nvSpPr>
          <p:cNvPr id="7" name="Subtitle 4">
            <a:extLst>
              <a:ext uri="{FF2B5EF4-FFF2-40B4-BE49-F238E27FC236}">
                <a16:creationId xmlns:a16="http://schemas.microsoft.com/office/drawing/2014/main" id="{110EEF99-5789-4748-9706-A792F56CD488}"/>
              </a:ext>
            </a:extLst>
          </p:cNvPr>
          <p:cNvSpPr txBox="1">
            <a:spLocks/>
          </p:cNvSpPr>
          <p:nvPr/>
        </p:nvSpPr>
        <p:spPr>
          <a:xfrm>
            <a:off x="838200" y="1459319"/>
            <a:ext cx="10502348" cy="394210"/>
          </a:xfrm>
          <a:prstGeom prst="rect">
            <a:avLst/>
          </a:prstGeom>
        </p:spPr>
        <p:txBody>
          <a:bodyPr vert="horz" lIns="91440" tIns="45720" rIns="91440" bIns="45720" rtlCol="0">
            <a:spAutoFit/>
          </a:bodyPr>
          <a:lstStyle>
            <a:lvl1pPr marL="0" indent="0" algn="l" defTabSz="914400" rtl="0" eaLnBrk="1" latinLnBrk="0" hangingPunct="1">
              <a:lnSpc>
                <a:spcPct val="120000"/>
              </a:lnSpc>
              <a:spcBef>
                <a:spcPts val="1000"/>
              </a:spcBef>
              <a:buFont typeface="Arial" panose="020B0604020202020204" pitchFamily="34" charset="0"/>
              <a:buNone/>
              <a:defRPr sz="1800" b="1" i="0" kern="1200" baseline="0">
                <a:solidFill>
                  <a:schemeClr val="accent1"/>
                </a:solidFill>
                <a:latin typeface="Arial" panose="020B0604020202020204" pitchFamily="34"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b="0" i="0" kern="1200" baseline="0">
                <a:solidFill>
                  <a:schemeClr val="tx2"/>
                </a:solidFill>
                <a:latin typeface="+mj-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b="1" i="0" kern="1200" baseline="0">
                <a:solidFill>
                  <a:schemeClr val="tx1"/>
                </a:solidFill>
                <a:latin typeface="+mj-lt"/>
                <a:ea typeface="+mn-ea"/>
                <a:cs typeface="+mn-cs"/>
              </a:defRPr>
            </a:lvl3pPr>
            <a:lvl4pPr marL="1371600" indent="0" algn="ctr" defTabSz="914400" rtl="0" eaLnBrk="1" latinLnBrk="0" hangingPunct="1">
              <a:lnSpc>
                <a:spcPct val="120000"/>
              </a:lnSpc>
              <a:spcBef>
                <a:spcPts val="500"/>
              </a:spcBef>
              <a:spcAft>
                <a:spcPts val="800"/>
              </a:spcAft>
              <a:buFont typeface="Arial" panose="020B0604020202020204" pitchFamily="34" charset="0"/>
              <a:buNone/>
              <a:defRPr sz="1600" kern="1200" baseline="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baseline="0">
                <a:solidFill>
                  <a:schemeClr val="tx1"/>
                </a:solidFill>
                <a:latin typeface="+mn-lt"/>
                <a:ea typeface="+mn-ea"/>
                <a:cs typeface="+mn-cs"/>
              </a:defRPr>
            </a:lvl5pPr>
            <a:lvl6pPr marL="2286000" indent="0" algn="ctr" defTabSz="914400" rtl="0" eaLnBrk="1" latinLnBrk="0" hangingPunct="1">
              <a:lnSpc>
                <a:spcPct val="110000"/>
              </a:lnSpc>
              <a:spcBef>
                <a:spcPts val="500"/>
              </a:spcBef>
              <a:buFont typeface="System Font Regular"/>
              <a:buNone/>
              <a:defRPr sz="1600" kern="1200" baseline="0">
                <a:solidFill>
                  <a:schemeClr val="tx1"/>
                </a:solidFill>
                <a:latin typeface="+mn-lt"/>
                <a:ea typeface="+mn-ea"/>
                <a:cs typeface="+mn-cs"/>
              </a:defRPr>
            </a:lvl6pPr>
            <a:lvl7pPr marL="2743200" indent="0" algn="ctr" defTabSz="914400" rtl="0" eaLnBrk="1" latinLnBrk="0" hangingPunct="1">
              <a:lnSpc>
                <a:spcPct val="110000"/>
              </a:lnSpc>
              <a:spcBef>
                <a:spcPts val="500"/>
              </a:spcBef>
              <a:buFont typeface="+mj-lt"/>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a:t>Upcoming Publication</a:t>
            </a:r>
          </a:p>
        </p:txBody>
      </p:sp>
      <p:graphicFrame>
        <p:nvGraphicFramePr>
          <p:cNvPr id="9" name="Table 5">
            <a:extLst>
              <a:ext uri="{FF2B5EF4-FFF2-40B4-BE49-F238E27FC236}">
                <a16:creationId xmlns:a16="http://schemas.microsoft.com/office/drawing/2014/main" id="{F62A2EFB-E842-46D2-ACF8-C343489D694D}"/>
              </a:ext>
            </a:extLst>
          </p:cNvPr>
          <p:cNvGraphicFramePr>
            <a:graphicFrameLocks/>
          </p:cNvGraphicFramePr>
          <p:nvPr>
            <p:extLst>
              <p:ext uri="{D42A27DB-BD31-4B8C-83A1-F6EECF244321}">
                <p14:modId xmlns:p14="http://schemas.microsoft.com/office/powerpoint/2010/main" val="4042772623"/>
              </p:ext>
            </p:extLst>
          </p:nvPr>
        </p:nvGraphicFramePr>
        <p:xfrm>
          <a:off x="852222" y="1946107"/>
          <a:ext cx="10285678" cy="1112520"/>
        </p:xfrm>
        <a:graphic>
          <a:graphicData uri="http://schemas.openxmlformats.org/drawingml/2006/table">
            <a:tbl>
              <a:tblPr firstRow="1" bandRow="1">
                <a:tableStyleId>{5C22544A-7EE6-4342-B048-85BDC9FD1C3A}</a:tableStyleId>
              </a:tblPr>
              <a:tblGrid>
                <a:gridCol w="1790394">
                  <a:extLst>
                    <a:ext uri="{9D8B030D-6E8A-4147-A177-3AD203B41FA5}">
                      <a16:colId xmlns:a16="http://schemas.microsoft.com/office/drawing/2014/main" val="3437995444"/>
                    </a:ext>
                  </a:extLst>
                </a:gridCol>
                <a:gridCol w="822960">
                  <a:extLst>
                    <a:ext uri="{9D8B030D-6E8A-4147-A177-3AD203B41FA5}">
                      <a16:colId xmlns:a16="http://schemas.microsoft.com/office/drawing/2014/main" val="2799970720"/>
                    </a:ext>
                  </a:extLst>
                </a:gridCol>
                <a:gridCol w="1608074">
                  <a:extLst>
                    <a:ext uri="{9D8B030D-6E8A-4147-A177-3AD203B41FA5}">
                      <a16:colId xmlns:a16="http://schemas.microsoft.com/office/drawing/2014/main" val="202409881"/>
                    </a:ext>
                  </a:extLst>
                </a:gridCol>
                <a:gridCol w="6064250">
                  <a:extLst>
                    <a:ext uri="{9D8B030D-6E8A-4147-A177-3AD203B41FA5}">
                      <a16:colId xmlns:a16="http://schemas.microsoft.com/office/drawing/2014/main" val="2149647571"/>
                    </a:ext>
                  </a:extLst>
                </a:gridCol>
              </a:tblGrid>
              <a:tr h="370840">
                <a:tc>
                  <a:txBody>
                    <a:bodyPr/>
                    <a:lstStyle/>
                    <a:p>
                      <a:r>
                        <a:rPr lang="en-AU" sz="1600"/>
                        <a:t>Date</a:t>
                      </a:r>
                    </a:p>
                  </a:txBody>
                  <a:tcPr/>
                </a:tc>
                <a:tc>
                  <a:txBody>
                    <a:bodyPr/>
                    <a:lstStyle/>
                    <a:p>
                      <a:r>
                        <a:rPr lang="en-AU" sz="1600"/>
                        <a:t>Owner</a:t>
                      </a:r>
                    </a:p>
                  </a:txBody>
                  <a:tcPr/>
                </a:tc>
                <a:tc>
                  <a:txBody>
                    <a:bodyPr/>
                    <a:lstStyle/>
                    <a:p>
                      <a:r>
                        <a:rPr lang="en-AU" sz="1600"/>
                        <a:t>Project</a:t>
                      </a:r>
                    </a:p>
                  </a:txBody>
                  <a:tcPr/>
                </a:tc>
                <a:tc>
                  <a:txBody>
                    <a:bodyPr/>
                    <a:lstStyle/>
                    <a:p>
                      <a:r>
                        <a:rPr lang="en-AU" sz="1600"/>
                        <a:t>Procedure</a:t>
                      </a:r>
                    </a:p>
                  </a:txBody>
                  <a:tcPr/>
                </a:tc>
                <a:extLst>
                  <a:ext uri="{0D108BD9-81ED-4DB2-BD59-A6C34878D82A}">
                    <a16:rowId xmlns:a16="http://schemas.microsoft.com/office/drawing/2014/main" val="669484593"/>
                  </a:ext>
                </a:extLst>
              </a:tr>
              <a:tr h="370840">
                <a:tc>
                  <a:txBody>
                    <a:bodyPr/>
                    <a:lstStyle/>
                    <a:p>
                      <a:r>
                        <a:rPr lang="en-AU" sz="1600" kern="1200">
                          <a:solidFill>
                            <a:srgbClr val="000000"/>
                          </a:solidFill>
                          <a:effectLst/>
                          <a:latin typeface="+mn-lt"/>
                          <a:cs typeface="Times New Roman"/>
                        </a:rPr>
                        <a:t>1 December</a:t>
                      </a:r>
                    </a:p>
                  </a:txBody>
                  <a:tcPr/>
                </a:tc>
                <a:tc>
                  <a:txBody>
                    <a:bodyPr/>
                    <a:lstStyle/>
                    <a:p>
                      <a:r>
                        <a:rPr lang="en-AU" sz="1600" kern="1200">
                          <a:solidFill>
                            <a:srgbClr val="000000"/>
                          </a:solidFill>
                          <a:effectLst/>
                          <a:latin typeface="+mn-lt"/>
                          <a:cs typeface="Times New Roman"/>
                        </a:rPr>
                        <a:t>AEMO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rgbClr val="000000"/>
                          </a:solidFill>
                          <a:effectLst/>
                          <a:latin typeface="+mn-lt"/>
                          <a:cs typeface="Times New Roman"/>
                        </a:rPr>
                        <a:t>RCM</a:t>
                      </a:r>
                    </a:p>
                  </a:txBody>
                  <a:tcPr/>
                </a:tc>
                <a:tc>
                  <a:txBody>
                    <a:bodyPr/>
                    <a:lstStyle/>
                    <a:p>
                      <a:r>
                        <a:rPr lang="en-AU" sz="1600" b="0" i="0" u="none" strike="noStrike" kern="1200" noProof="0">
                          <a:effectLst/>
                        </a:rPr>
                        <a:t>Indicative Facility Class and RCM Facility Class Assessment</a:t>
                      </a:r>
                      <a:endParaRPr lang="en-AU" sz="1600"/>
                    </a:p>
                  </a:txBody>
                  <a:tcPr/>
                </a:tc>
                <a:extLst>
                  <a:ext uri="{0D108BD9-81ED-4DB2-BD59-A6C34878D82A}">
                    <a16:rowId xmlns:a16="http://schemas.microsoft.com/office/drawing/2014/main" val="3950868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rgbClr val="000000"/>
                          </a:solidFill>
                          <a:effectLst/>
                          <a:latin typeface="+mn-lt"/>
                          <a:cs typeface="Times New Roman"/>
                        </a:rPr>
                        <a:t>1 December</a:t>
                      </a:r>
                    </a:p>
                  </a:txBody>
                  <a:tcPr/>
                </a:tc>
                <a:tc>
                  <a:txBody>
                    <a:bodyPr/>
                    <a:lstStyle/>
                    <a:p>
                      <a:r>
                        <a:rPr lang="en-AU" sz="1600" kern="1200">
                          <a:solidFill>
                            <a:srgbClr val="000000"/>
                          </a:solidFill>
                          <a:effectLst/>
                          <a:latin typeface="+mn-lt"/>
                          <a:cs typeface="Times New Roman"/>
                        </a:rPr>
                        <a:t>AEMO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rgbClr val="000000"/>
                          </a:solidFill>
                          <a:effectLst/>
                          <a:latin typeface="+mn-lt"/>
                          <a:cs typeface="Times New Roman"/>
                        </a:rPr>
                        <a:t>RCM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rgbClr val="000000"/>
                          </a:solidFill>
                          <a:effectLst/>
                          <a:latin typeface="+mn-lt"/>
                          <a:ea typeface="Calibri" panose="020F0502020204030204" pitchFamily="34" charset="0"/>
                          <a:cs typeface="Times New Roman"/>
                        </a:rPr>
                        <a:t>Facility Sub-Metering</a:t>
                      </a:r>
                      <a:endParaRPr lang="en-AU" sz="1600"/>
                    </a:p>
                  </a:txBody>
                  <a:tcPr/>
                </a:tc>
                <a:extLst>
                  <a:ext uri="{0D108BD9-81ED-4DB2-BD59-A6C34878D82A}">
                    <a16:rowId xmlns:a16="http://schemas.microsoft.com/office/drawing/2014/main" val="404406354"/>
                  </a:ext>
                </a:extLst>
              </a:tr>
            </a:tbl>
          </a:graphicData>
        </a:graphic>
      </p:graphicFrame>
      <p:sp>
        <p:nvSpPr>
          <p:cNvPr id="10" name="Subtitle 4">
            <a:extLst>
              <a:ext uri="{FF2B5EF4-FFF2-40B4-BE49-F238E27FC236}">
                <a16:creationId xmlns:a16="http://schemas.microsoft.com/office/drawing/2014/main" id="{194D89D9-ACD0-4EB3-835D-EBC776BB4844}"/>
              </a:ext>
            </a:extLst>
          </p:cNvPr>
          <p:cNvSpPr txBox="1">
            <a:spLocks/>
          </p:cNvSpPr>
          <p:nvPr/>
        </p:nvSpPr>
        <p:spPr>
          <a:xfrm>
            <a:off x="838200" y="3429000"/>
            <a:ext cx="10502348" cy="394210"/>
          </a:xfrm>
          <a:prstGeom prst="rect">
            <a:avLst/>
          </a:prstGeom>
        </p:spPr>
        <p:txBody>
          <a:bodyPr vert="horz" lIns="91440" tIns="45720" rIns="91440" bIns="45720" rtlCol="0">
            <a:spAutoFit/>
          </a:bodyPr>
          <a:lstStyle>
            <a:lvl1pPr marL="0" indent="0" algn="l" defTabSz="914400" rtl="0" eaLnBrk="1" latinLnBrk="0" hangingPunct="1">
              <a:lnSpc>
                <a:spcPct val="120000"/>
              </a:lnSpc>
              <a:spcBef>
                <a:spcPts val="1000"/>
              </a:spcBef>
              <a:buFont typeface="Arial" panose="020B0604020202020204" pitchFamily="34" charset="0"/>
              <a:buNone/>
              <a:defRPr sz="1800" b="1" i="0" kern="1200" baseline="0">
                <a:solidFill>
                  <a:schemeClr val="accent1"/>
                </a:solidFill>
                <a:latin typeface="Arial" panose="020B0604020202020204" pitchFamily="34"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b="0" i="0" kern="1200" baseline="0">
                <a:solidFill>
                  <a:schemeClr val="tx2"/>
                </a:solidFill>
                <a:latin typeface="+mj-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b="1" i="0" kern="1200" baseline="0">
                <a:solidFill>
                  <a:schemeClr val="tx1"/>
                </a:solidFill>
                <a:latin typeface="+mj-lt"/>
                <a:ea typeface="+mn-ea"/>
                <a:cs typeface="+mn-cs"/>
              </a:defRPr>
            </a:lvl3pPr>
            <a:lvl4pPr marL="1371600" indent="0" algn="ctr" defTabSz="914400" rtl="0" eaLnBrk="1" latinLnBrk="0" hangingPunct="1">
              <a:lnSpc>
                <a:spcPct val="120000"/>
              </a:lnSpc>
              <a:spcBef>
                <a:spcPts val="500"/>
              </a:spcBef>
              <a:spcAft>
                <a:spcPts val="800"/>
              </a:spcAft>
              <a:buFont typeface="Arial" panose="020B0604020202020204" pitchFamily="34" charset="0"/>
              <a:buNone/>
              <a:defRPr sz="1600" kern="1200" baseline="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baseline="0">
                <a:solidFill>
                  <a:schemeClr val="tx1"/>
                </a:solidFill>
                <a:latin typeface="+mn-lt"/>
                <a:ea typeface="+mn-ea"/>
                <a:cs typeface="+mn-cs"/>
              </a:defRPr>
            </a:lvl5pPr>
            <a:lvl6pPr marL="2286000" indent="0" algn="ctr" defTabSz="914400" rtl="0" eaLnBrk="1" latinLnBrk="0" hangingPunct="1">
              <a:lnSpc>
                <a:spcPct val="110000"/>
              </a:lnSpc>
              <a:spcBef>
                <a:spcPts val="500"/>
              </a:spcBef>
              <a:buFont typeface="System Font Regular"/>
              <a:buNone/>
              <a:defRPr sz="1600" kern="1200" baseline="0">
                <a:solidFill>
                  <a:schemeClr val="tx1"/>
                </a:solidFill>
                <a:latin typeface="+mn-lt"/>
                <a:ea typeface="+mn-ea"/>
                <a:cs typeface="+mn-cs"/>
              </a:defRPr>
            </a:lvl6pPr>
            <a:lvl7pPr marL="2743200" indent="0" algn="ctr" defTabSz="914400" rtl="0" eaLnBrk="1" latinLnBrk="0" hangingPunct="1">
              <a:lnSpc>
                <a:spcPct val="110000"/>
              </a:lnSpc>
              <a:spcBef>
                <a:spcPts val="500"/>
              </a:spcBef>
              <a:buFont typeface="+mj-lt"/>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a:t>Upcoming Consultation</a:t>
            </a:r>
          </a:p>
        </p:txBody>
      </p:sp>
      <p:graphicFrame>
        <p:nvGraphicFramePr>
          <p:cNvPr id="11" name="Table 5">
            <a:extLst>
              <a:ext uri="{FF2B5EF4-FFF2-40B4-BE49-F238E27FC236}">
                <a16:creationId xmlns:a16="http://schemas.microsoft.com/office/drawing/2014/main" id="{CDCD521B-5C9B-4CB2-925A-F0675B0C9CEC}"/>
              </a:ext>
            </a:extLst>
          </p:cNvPr>
          <p:cNvGraphicFramePr>
            <a:graphicFrameLocks/>
          </p:cNvGraphicFramePr>
          <p:nvPr>
            <p:extLst>
              <p:ext uri="{D42A27DB-BD31-4B8C-83A1-F6EECF244321}">
                <p14:modId xmlns:p14="http://schemas.microsoft.com/office/powerpoint/2010/main" val="3395545957"/>
              </p:ext>
            </p:extLst>
          </p:nvPr>
        </p:nvGraphicFramePr>
        <p:xfrm>
          <a:off x="851268" y="4125423"/>
          <a:ext cx="10286632" cy="1854200"/>
        </p:xfrm>
        <a:graphic>
          <a:graphicData uri="http://schemas.openxmlformats.org/drawingml/2006/table">
            <a:tbl>
              <a:tblPr firstRow="1" bandRow="1">
                <a:tableStyleId>{5C22544A-7EE6-4342-B048-85BDC9FD1C3A}</a:tableStyleId>
              </a:tblPr>
              <a:tblGrid>
                <a:gridCol w="1800308">
                  <a:extLst>
                    <a:ext uri="{9D8B030D-6E8A-4147-A177-3AD203B41FA5}">
                      <a16:colId xmlns:a16="http://schemas.microsoft.com/office/drawing/2014/main" val="3437995444"/>
                    </a:ext>
                  </a:extLst>
                </a:gridCol>
                <a:gridCol w="837674">
                  <a:extLst>
                    <a:ext uri="{9D8B030D-6E8A-4147-A177-3AD203B41FA5}">
                      <a16:colId xmlns:a16="http://schemas.microsoft.com/office/drawing/2014/main" val="2799970720"/>
                    </a:ext>
                  </a:extLst>
                </a:gridCol>
                <a:gridCol w="1584701">
                  <a:extLst>
                    <a:ext uri="{9D8B030D-6E8A-4147-A177-3AD203B41FA5}">
                      <a16:colId xmlns:a16="http://schemas.microsoft.com/office/drawing/2014/main" val="202409881"/>
                    </a:ext>
                  </a:extLst>
                </a:gridCol>
                <a:gridCol w="6063949">
                  <a:extLst>
                    <a:ext uri="{9D8B030D-6E8A-4147-A177-3AD203B41FA5}">
                      <a16:colId xmlns:a16="http://schemas.microsoft.com/office/drawing/2014/main" val="2149647571"/>
                    </a:ext>
                  </a:extLst>
                </a:gridCol>
              </a:tblGrid>
              <a:tr h="370840">
                <a:tc>
                  <a:txBody>
                    <a:bodyPr/>
                    <a:lstStyle/>
                    <a:p>
                      <a:r>
                        <a:rPr lang="en-AU" sz="1600"/>
                        <a:t>Date</a:t>
                      </a:r>
                    </a:p>
                  </a:txBody>
                  <a:tcPr/>
                </a:tc>
                <a:tc>
                  <a:txBody>
                    <a:bodyPr/>
                    <a:lstStyle/>
                    <a:p>
                      <a:r>
                        <a:rPr lang="en-AU" sz="1600"/>
                        <a:t>Owner</a:t>
                      </a:r>
                    </a:p>
                  </a:txBody>
                  <a:tcPr/>
                </a:tc>
                <a:tc>
                  <a:txBody>
                    <a:bodyPr/>
                    <a:lstStyle/>
                    <a:p>
                      <a:r>
                        <a:rPr lang="en-AU" sz="1600"/>
                        <a:t>Project</a:t>
                      </a:r>
                    </a:p>
                  </a:txBody>
                  <a:tcPr/>
                </a:tc>
                <a:tc>
                  <a:txBody>
                    <a:bodyPr/>
                    <a:lstStyle/>
                    <a:p>
                      <a:r>
                        <a:rPr lang="en-AU" sz="1600"/>
                        <a:t>Topic/Procedure</a:t>
                      </a:r>
                    </a:p>
                  </a:txBody>
                  <a:tcPr/>
                </a:tc>
                <a:extLst>
                  <a:ext uri="{0D108BD9-81ED-4DB2-BD59-A6C34878D82A}">
                    <a16:rowId xmlns:a16="http://schemas.microsoft.com/office/drawing/2014/main" val="669484593"/>
                  </a:ext>
                </a:extLst>
              </a:tr>
              <a:tr h="370840">
                <a:tc>
                  <a:txBody>
                    <a:bodyPr/>
                    <a:lstStyle/>
                    <a:p>
                      <a:r>
                        <a:rPr lang="en-AU" sz="1600"/>
                        <a:t>Early January</a:t>
                      </a:r>
                    </a:p>
                  </a:txBody>
                  <a:tcPr/>
                </a:tc>
                <a:tc>
                  <a:txBody>
                    <a:bodyPr/>
                    <a:lstStyle/>
                    <a:p>
                      <a:r>
                        <a:rPr lang="en-AU" sz="1600"/>
                        <a:t>AEMO</a:t>
                      </a:r>
                    </a:p>
                  </a:txBody>
                  <a:tcPr/>
                </a:tc>
                <a:tc>
                  <a:txBody>
                    <a:bodyPr/>
                    <a:lstStyle/>
                    <a:p>
                      <a:r>
                        <a:rPr lang="en-AU" sz="1600"/>
                        <a:t>Settlements</a:t>
                      </a:r>
                    </a:p>
                  </a:txBody>
                  <a:tcPr/>
                </a:tc>
                <a:tc>
                  <a:txBody>
                    <a:bodyPr/>
                    <a:lstStyle/>
                    <a:p>
                      <a:pPr lvl="0">
                        <a:buNone/>
                      </a:pPr>
                      <a:r>
                        <a:rPr lang="en-AU" sz="1600" b="0" i="0" u="none" strike="noStrike" kern="1200" noProof="0">
                          <a:effectLst/>
                        </a:rPr>
                        <a:t>Capacity Credit Allocations</a:t>
                      </a:r>
                    </a:p>
                  </a:txBody>
                  <a:tcPr/>
                </a:tc>
                <a:extLst>
                  <a:ext uri="{0D108BD9-81ED-4DB2-BD59-A6C34878D82A}">
                    <a16:rowId xmlns:a16="http://schemas.microsoft.com/office/drawing/2014/main" val="2692334305"/>
                  </a:ext>
                </a:extLst>
              </a:tr>
              <a:tr h="370840">
                <a:tc>
                  <a:txBody>
                    <a:bodyPr/>
                    <a:lstStyle/>
                    <a:p>
                      <a:r>
                        <a:rPr lang="en-AU" sz="1600"/>
                        <a:t>Late January</a:t>
                      </a:r>
                    </a:p>
                  </a:txBody>
                  <a:tcPr/>
                </a:tc>
                <a:tc>
                  <a:txBody>
                    <a:bodyPr/>
                    <a:lstStyle/>
                    <a:p>
                      <a:r>
                        <a:rPr lang="en-AU" sz="1600"/>
                        <a:t>AEMO</a:t>
                      </a:r>
                    </a:p>
                  </a:txBody>
                  <a:tcPr/>
                </a:tc>
                <a:tc>
                  <a:txBody>
                    <a:bodyPr/>
                    <a:lstStyle/>
                    <a:p>
                      <a:r>
                        <a:rPr lang="en-AU" sz="1600"/>
                        <a:t>RCM</a:t>
                      </a:r>
                    </a:p>
                  </a:txBody>
                  <a:tcPr/>
                </a:tc>
                <a:tc>
                  <a:txBody>
                    <a:bodyPr/>
                    <a:lstStyle/>
                    <a:p>
                      <a:pPr lvl="0">
                        <a:buNone/>
                      </a:pPr>
                      <a:r>
                        <a:rPr lang="en-AU" sz="1600" b="0" i="0" u="none" strike="noStrike" kern="1200" noProof="0">
                          <a:effectLst/>
                        </a:rPr>
                        <a:t>RCM Constraints</a:t>
                      </a:r>
                    </a:p>
                  </a:txBody>
                  <a:tcPr/>
                </a:tc>
                <a:extLst>
                  <a:ext uri="{0D108BD9-81ED-4DB2-BD59-A6C34878D82A}">
                    <a16:rowId xmlns:a16="http://schemas.microsoft.com/office/drawing/2014/main" val="1030004587"/>
                  </a:ext>
                </a:extLst>
              </a:tr>
              <a:tr h="370840">
                <a:tc>
                  <a:txBody>
                    <a:bodyPr/>
                    <a:lstStyle/>
                    <a:p>
                      <a:r>
                        <a:rPr lang="en-AU" sz="1600"/>
                        <a:t>Late January</a:t>
                      </a:r>
                    </a:p>
                  </a:txBody>
                  <a:tcPr/>
                </a:tc>
                <a:tc>
                  <a:txBody>
                    <a:bodyPr/>
                    <a:lstStyle/>
                    <a:p>
                      <a:r>
                        <a:rPr lang="en-AU" sz="1600"/>
                        <a:t>AEMO</a:t>
                      </a:r>
                    </a:p>
                  </a:txBody>
                  <a:tcPr/>
                </a:tc>
                <a:tc>
                  <a:txBody>
                    <a:bodyPr/>
                    <a:lstStyle/>
                    <a:p>
                      <a:r>
                        <a:rPr lang="en-AU" sz="1600"/>
                        <a:t>RCM</a:t>
                      </a:r>
                    </a:p>
                  </a:txBody>
                  <a:tcPr/>
                </a:tc>
                <a:tc>
                  <a:txBody>
                    <a:bodyPr/>
                    <a:lstStyle/>
                    <a:p>
                      <a:pPr lvl="0">
                        <a:buNone/>
                      </a:pPr>
                      <a:r>
                        <a:rPr lang="en-AU" sz="1600" b="0" i="0" u="none" strike="noStrike" kern="1200" noProof="0">
                          <a:effectLst/>
                        </a:rPr>
                        <a:t>RCM Limit Advice</a:t>
                      </a:r>
                    </a:p>
                  </a:txBody>
                  <a:tcPr/>
                </a:tc>
                <a:extLst>
                  <a:ext uri="{0D108BD9-81ED-4DB2-BD59-A6C34878D82A}">
                    <a16:rowId xmlns:a16="http://schemas.microsoft.com/office/drawing/2014/main" val="28581168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Late January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AEMO</a:t>
                      </a:r>
                    </a:p>
                  </a:txBody>
                  <a:tcPr/>
                </a:tc>
                <a:tc>
                  <a:txBody>
                    <a:bodyPr/>
                    <a:lstStyle/>
                    <a:p>
                      <a:r>
                        <a:rPr lang="en-AU" sz="1600"/>
                        <a:t>RTMS</a:t>
                      </a:r>
                    </a:p>
                  </a:txBody>
                  <a:tcPr/>
                </a:tc>
                <a:tc>
                  <a:txBody>
                    <a:bodyPr/>
                    <a:lstStyle/>
                    <a:p>
                      <a:pPr lvl="0">
                        <a:buNone/>
                      </a:pPr>
                      <a:r>
                        <a:rPr lang="en-AU" sz="1600" b="0" i="0" u="none" strike="noStrike" kern="1200" noProof="0">
                          <a:effectLst/>
                        </a:rPr>
                        <a:t>Real-Time Market Submissions</a:t>
                      </a:r>
                    </a:p>
                  </a:txBody>
                  <a:tcPr/>
                </a:tc>
                <a:extLst>
                  <a:ext uri="{0D108BD9-81ED-4DB2-BD59-A6C34878D82A}">
                    <a16:rowId xmlns:a16="http://schemas.microsoft.com/office/drawing/2014/main" val="4099393735"/>
                  </a:ext>
                </a:extLst>
              </a:tr>
            </a:tbl>
          </a:graphicData>
        </a:graphic>
      </p:graphicFrame>
    </p:spTree>
    <p:custDataLst>
      <p:tags r:id="rId1"/>
    </p:custDataLst>
    <p:extLst>
      <p:ext uri="{BB962C8B-B14F-4D97-AF65-F5344CB8AC3E}">
        <p14:creationId xmlns:p14="http://schemas.microsoft.com/office/powerpoint/2010/main" val="2522194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F4D7B2-693E-864F-B259-003C86313FD9}"/>
              </a:ext>
            </a:extLst>
          </p:cNvPr>
          <p:cNvSpPr>
            <a:spLocks noGrp="1"/>
          </p:cNvSpPr>
          <p:nvPr>
            <p:ph type="sldNum" sz="quarter" idx="11"/>
          </p:nvPr>
        </p:nvSpPr>
        <p:spPr/>
        <p:txBody>
          <a:bodyPr/>
          <a:lstStyle/>
          <a:p>
            <a:pPr algn="l"/>
            <a:fld id="{C7C94C76-E9EB-C04F-A4EF-AB6113777E18}" type="slidenum">
              <a:rPr lang="en-US" smtClean="0"/>
              <a:pPr algn="l"/>
              <a:t>14</a:t>
            </a:fld>
            <a:endParaRPr lang="en-US"/>
          </a:p>
        </p:txBody>
      </p:sp>
      <p:sp>
        <p:nvSpPr>
          <p:cNvPr id="3" name="Title 2">
            <a:extLst>
              <a:ext uri="{FF2B5EF4-FFF2-40B4-BE49-F238E27FC236}">
                <a16:creationId xmlns:a16="http://schemas.microsoft.com/office/drawing/2014/main" id="{2C2E1BF5-83F0-5647-844D-B99EAB48ED60}"/>
              </a:ext>
            </a:extLst>
          </p:cNvPr>
          <p:cNvSpPr>
            <a:spLocks noGrp="1"/>
          </p:cNvSpPr>
          <p:nvPr>
            <p:ph type="title"/>
          </p:nvPr>
        </p:nvSpPr>
        <p:spPr/>
        <p:txBody>
          <a:bodyPr>
            <a:normAutofit fontScale="90000"/>
          </a:bodyPr>
          <a:lstStyle/>
          <a:p>
            <a:r>
              <a:rPr lang="en-US"/>
              <a:t>Extending the scope for transitional procedure development</a:t>
            </a:r>
          </a:p>
        </p:txBody>
      </p:sp>
      <p:sp>
        <p:nvSpPr>
          <p:cNvPr id="4" name="Text Placeholder 3">
            <a:extLst>
              <a:ext uri="{FF2B5EF4-FFF2-40B4-BE49-F238E27FC236}">
                <a16:creationId xmlns:a16="http://schemas.microsoft.com/office/drawing/2014/main" id="{797F3628-8C97-564D-A19D-CC2EC559C4DF}"/>
              </a:ext>
            </a:extLst>
          </p:cNvPr>
          <p:cNvSpPr>
            <a:spLocks noGrp="1"/>
          </p:cNvSpPr>
          <p:nvPr>
            <p:ph type="body" sz="quarter" idx="12"/>
          </p:nvPr>
        </p:nvSpPr>
        <p:spPr/>
        <p:txBody>
          <a:bodyPr>
            <a:normAutofit/>
          </a:bodyPr>
          <a:lstStyle/>
          <a:p>
            <a:pPr algn="l"/>
            <a:r>
              <a:rPr lang="en-US"/>
              <a:t>Session purpose:  </a:t>
            </a:r>
          </a:p>
          <a:p>
            <a:pPr marL="285750" indent="-285750" algn="l">
              <a:buFont typeface="Arial" panose="020B0604020202020204" pitchFamily="34" charset="0"/>
              <a:buChar char="•"/>
            </a:pPr>
            <a:r>
              <a:rPr lang="en-US"/>
              <a:t>To discuss a proposal to permit AEMO additional scope to use expedited procedure development processes to complete the WEM Reform Program</a:t>
            </a:r>
          </a:p>
        </p:txBody>
      </p:sp>
    </p:spTree>
    <p:custDataLst>
      <p:tags r:id="rId1"/>
    </p:custDataLst>
    <p:extLst>
      <p:ext uri="{BB962C8B-B14F-4D97-AF65-F5344CB8AC3E}">
        <p14:creationId xmlns:p14="http://schemas.microsoft.com/office/powerpoint/2010/main" val="142679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5336DC-DE62-4FD6-8B17-2BCEF4A80CC9}"/>
              </a:ext>
            </a:extLst>
          </p:cNvPr>
          <p:cNvSpPr>
            <a:spLocks noGrp="1"/>
          </p:cNvSpPr>
          <p:nvPr>
            <p:ph type="body" sz="quarter" idx="12"/>
          </p:nvPr>
        </p:nvSpPr>
        <p:spPr>
          <a:xfrm>
            <a:off x="702015" y="1147692"/>
            <a:ext cx="8792181" cy="4354442"/>
          </a:xfrm>
        </p:spPr>
        <p:txBody>
          <a:bodyPr>
            <a:noAutofit/>
          </a:bodyPr>
          <a:lstStyle/>
          <a:p>
            <a:pPr marL="285750" indent="-285750">
              <a:buFont typeface="Arial" panose="020B0604020202020204" pitchFamily="34" charset="0"/>
              <a:buChar char="•"/>
            </a:pPr>
            <a:r>
              <a:rPr lang="en-AU" sz="1600">
                <a:latin typeface="Calibri" panose="020F0502020204030204" pitchFamily="34" charset="0"/>
                <a:ea typeface="Calibri" panose="020F0502020204030204" pitchFamily="34" charset="0"/>
              </a:rPr>
              <a:t>AEMO has requested changes to the current transitional clauses (clauses 1.36.6(c) [Tranche 1]and 1.43.6(c) [Tranche 2 &amp; 3]) which provide exemptions from undertaking the standard Procedure Change Process for six months following the commencement of the relevant Tranche (Tranche 1) or the commencement of the WEM Procedure (Tranches 2 &amp; 3).</a:t>
            </a:r>
          </a:p>
          <a:p>
            <a:pPr marL="719138" indent="-285750">
              <a:buFont typeface="Courier New" panose="02070309020205020404" pitchFamily="49" charset="0"/>
              <a:buChar char="o"/>
            </a:pPr>
            <a:r>
              <a:rPr lang="en-AU" sz="1600">
                <a:solidFill>
                  <a:srgbClr val="FF0000"/>
                </a:solidFill>
                <a:latin typeface="Calibri" panose="020F0502020204030204" pitchFamily="34" charset="0"/>
              </a:rPr>
              <a:t>AEMO proposes to change this to six months following the New WEM Commencement Day. </a:t>
            </a:r>
          </a:p>
          <a:p>
            <a:pPr marL="285750" indent="-285750">
              <a:buFont typeface="Arial" panose="020B0604020202020204" pitchFamily="34" charset="0"/>
              <a:buChar char="•"/>
            </a:pPr>
            <a:r>
              <a:rPr lang="en-AU" sz="1600">
                <a:latin typeface="Calibri" panose="020F0502020204030204" pitchFamily="34" charset="0"/>
                <a:ea typeface="Calibri" panose="020F0502020204030204" pitchFamily="34" charset="0"/>
              </a:rPr>
              <a:t>Reasons for change</a:t>
            </a:r>
          </a:p>
          <a:p>
            <a:pPr marL="719138" indent="-285750">
              <a:buFont typeface="Courier New" panose="02070309020205020404" pitchFamily="49" charset="0"/>
              <a:buChar char="o"/>
            </a:pPr>
            <a:r>
              <a:rPr lang="en-AU" sz="1600">
                <a:latin typeface="Calibri" panose="020F0502020204030204" pitchFamily="34" charset="0"/>
              </a:rPr>
              <a:t>AEMO has to reflect changes to already commenced WEM procedures as a result of subsequent Tranches of Amending Rules. </a:t>
            </a:r>
          </a:p>
          <a:p>
            <a:pPr marL="719138" indent="-285750">
              <a:buFont typeface="Courier New" panose="02070309020205020404" pitchFamily="49" charset="0"/>
              <a:buChar char="o"/>
            </a:pPr>
            <a:r>
              <a:rPr lang="en-AU" sz="1600">
                <a:latin typeface="Calibri" panose="020F0502020204030204" pitchFamily="34" charset="0"/>
                <a:ea typeface="Calibri" panose="020F0502020204030204" pitchFamily="34" charset="0"/>
              </a:rPr>
              <a:t>The 6 month exemptions from undergoing the full </a:t>
            </a:r>
            <a:r>
              <a:rPr kumimoji="0" lang="en-AU" sz="1600" b="1" i="0" u="none" strike="noStrike" kern="1200" cap="none" spc="0" normalizeH="0" baseline="0" noProof="0">
                <a:ln>
                  <a:noFill/>
                </a:ln>
                <a:solidFill>
                  <a:srgbClr val="003763"/>
                </a:solidFill>
                <a:effectLst/>
                <a:uLnTx/>
                <a:uFillTx/>
                <a:latin typeface="Calibri" panose="020F0502020204030204" pitchFamily="34" charset="0"/>
                <a:ea typeface="+mn-ea"/>
                <a:cs typeface="+mn-cs"/>
              </a:rPr>
              <a:t>Procedure Change Process  have already lapsed in some cases.</a:t>
            </a:r>
            <a:endParaRPr lang="en-AU" sz="1600">
              <a:latin typeface="Calibri" panose="020F0502020204030204" pitchFamily="34" charset="0"/>
              <a:ea typeface="Calibri" panose="020F0502020204030204" pitchFamily="34" charset="0"/>
            </a:endParaRPr>
          </a:p>
          <a:p>
            <a:pPr marL="719138" indent="-285750">
              <a:buFont typeface="Courier New" panose="02070309020205020404" pitchFamily="49" charset="0"/>
              <a:buChar char="o"/>
            </a:pPr>
            <a:r>
              <a:rPr lang="en-AU" sz="1600">
                <a:latin typeface="Calibri" panose="020F0502020204030204" pitchFamily="34" charset="0"/>
              </a:rPr>
              <a:t>This is now causing issues for several procedures (Indicative Facility Class, Facility Sub Metering) which are now outside of those time frames and would be required to go through the standard process to include the required updates expected from Tranche 5 rules. </a:t>
            </a:r>
          </a:p>
          <a:p>
            <a:pPr marL="719138" indent="-285750">
              <a:buFont typeface="Courier New" panose="02070309020205020404" pitchFamily="49" charset="0"/>
              <a:buChar char="o"/>
            </a:pPr>
            <a:r>
              <a:rPr lang="en-AU" sz="1600">
                <a:latin typeface="Calibri" panose="020F0502020204030204" pitchFamily="34" charset="0"/>
              </a:rPr>
              <a:t>For context, the standard Procedure Change Process can take approximately 6 months to undertake, while the process AEMO undertakes as part of the exemption takes approximately 3 months.</a:t>
            </a:r>
          </a:p>
          <a:p>
            <a:endParaRPr lang="en-AU" sz="1600">
              <a:effectLst/>
              <a:latin typeface="Calibri" panose="020F0502020204030204" pitchFamily="34" charset="0"/>
              <a:ea typeface="Calibri" panose="020F0502020204030204" pitchFamily="34" charset="0"/>
            </a:endParaRPr>
          </a:p>
          <a:p>
            <a:endParaRPr lang="en-AU" sz="1600">
              <a:latin typeface="Calibri" panose="020F0502020204030204" pitchFamily="34" charset="0"/>
              <a:ea typeface="Calibri" panose="020F0502020204030204" pitchFamily="34" charset="0"/>
            </a:endParaRPr>
          </a:p>
          <a:p>
            <a:r>
              <a:rPr lang="en-AU" sz="1600">
                <a:effectLst/>
                <a:latin typeface="Calibri" panose="020F0502020204030204" pitchFamily="34" charset="0"/>
                <a:ea typeface="Calibri" panose="020F0502020204030204" pitchFamily="34" charset="0"/>
              </a:rPr>
              <a:t> </a:t>
            </a:r>
          </a:p>
          <a:p>
            <a:r>
              <a:rPr lang="en-AU" sz="1600">
                <a:effectLst/>
                <a:latin typeface="Calibri" panose="020F0502020204030204" pitchFamily="34" charset="0"/>
                <a:ea typeface="Calibri" panose="020F0502020204030204" pitchFamily="34" charset="0"/>
              </a:rPr>
              <a:t> </a:t>
            </a:r>
          </a:p>
          <a:p>
            <a:r>
              <a:rPr lang="en-AU" sz="1600">
                <a:effectLst/>
                <a:latin typeface="Calibri" panose="020F0502020204030204" pitchFamily="34" charset="0"/>
                <a:ea typeface="Calibri" panose="020F0502020204030204" pitchFamily="34" charset="0"/>
              </a:rPr>
              <a:t>  </a:t>
            </a:r>
          </a:p>
        </p:txBody>
      </p:sp>
      <p:sp>
        <p:nvSpPr>
          <p:cNvPr id="4" name="Slide Number Placeholder 3">
            <a:extLst>
              <a:ext uri="{FF2B5EF4-FFF2-40B4-BE49-F238E27FC236}">
                <a16:creationId xmlns:a16="http://schemas.microsoft.com/office/drawing/2014/main" id="{1B236C09-83F7-4F02-9F6F-D1AF2FB1F4EE}"/>
              </a:ext>
            </a:extLst>
          </p:cNvPr>
          <p:cNvSpPr>
            <a:spLocks noGrp="1"/>
          </p:cNvSpPr>
          <p:nvPr>
            <p:ph type="sldNum" sz="quarter" idx="11"/>
          </p:nvPr>
        </p:nvSpPr>
        <p:spPr/>
        <p:txBody>
          <a:bodyPr/>
          <a:lstStyle/>
          <a:p>
            <a:pPr algn="l"/>
            <a:fld id="{BC8B24E4-85AE-DE41-A98A-7E04CE9080E9}" type="slidenum">
              <a:rPr lang="en-US" smtClean="0"/>
              <a:pPr algn="l"/>
              <a:t>15</a:t>
            </a:fld>
            <a:endParaRPr lang="en-US"/>
          </a:p>
        </p:txBody>
      </p:sp>
      <p:sp>
        <p:nvSpPr>
          <p:cNvPr id="5" name="Title 4">
            <a:extLst>
              <a:ext uri="{FF2B5EF4-FFF2-40B4-BE49-F238E27FC236}">
                <a16:creationId xmlns:a16="http://schemas.microsoft.com/office/drawing/2014/main" id="{1796A109-7EA4-469F-A8D5-2274C3559FE7}"/>
              </a:ext>
            </a:extLst>
          </p:cNvPr>
          <p:cNvSpPr>
            <a:spLocks noGrp="1"/>
          </p:cNvSpPr>
          <p:nvPr>
            <p:ph type="title"/>
          </p:nvPr>
        </p:nvSpPr>
        <p:spPr/>
        <p:txBody>
          <a:bodyPr/>
          <a:lstStyle/>
          <a:p>
            <a:r>
              <a:rPr lang="en-AU"/>
              <a:t>AEMO’s Proposal</a:t>
            </a:r>
          </a:p>
        </p:txBody>
      </p:sp>
    </p:spTree>
    <p:extLst>
      <p:ext uri="{BB962C8B-B14F-4D97-AF65-F5344CB8AC3E}">
        <p14:creationId xmlns:p14="http://schemas.microsoft.com/office/powerpoint/2010/main" val="1832502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D32F7D5-3FEA-44C1-B9E3-97DA19AB22B0}"/>
              </a:ext>
            </a:extLst>
          </p:cNvPr>
          <p:cNvSpPr>
            <a:spLocks noGrp="1"/>
          </p:cNvSpPr>
          <p:nvPr>
            <p:ph type="subTitle" idx="1"/>
          </p:nvPr>
        </p:nvSpPr>
        <p:spPr/>
        <p:txBody>
          <a:bodyPr/>
          <a:lstStyle/>
          <a:p>
            <a:endParaRPr lang="en-AU"/>
          </a:p>
        </p:txBody>
      </p:sp>
      <p:sp>
        <p:nvSpPr>
          <p:cNvPr id="3" name="Text Placeholder 2">
            <a:extLst>
              <a:ext uri="{FF2B5EF4-FFF2-40B4-BE49-F238E27FC236}">
                <a16:creationId xmlns:a16="http://schemas.microsoft.com/office/drawing/2014/main" id="{711E362B-76DB-451F-AFA6-21E3A8869EBA}"/>
              </a:ext>
            </a:extLst>
          </p:cNvPr>
          <p:cNvSpPr>
            <a:spLocks noGrp="1"/>
          </p:cNvSpPr>
          <p:nvPr>
            <p:ph type="body" sz="quarter" idx="12"/>
          </p:nvPr>
        </p:nvSpPr>
        <p:spPr>
          <a:xfrm>
            <a:off x="838200" y="1825625"/>
            <a:ext cx="9512030" cy="4354442"/>
          </a:xfrm>
        </p:spPr>
        <p:txBody>
          <a:bodyPr/>
          <a:lstStyle/>
          <a:p>
            <a:pPr marL="285750" indent="-285750">
              <a:buFont typeface="Arial" panose="020B0604020202020204" pitchFamily="34" charset="0"/>
              <a:buChar char="•"/>
            </a:pPr>
            <a:r>
              <a:rPr lang="en-AU" sz="1600">
                <a:latin typeface="Calibri" panose="020F0502020204030204" pitchFamily="34" charset="0"/>
              </a:rPr>
              <a:t>EPWA proposes to implement AEMO’s request with the following additional provisions:</a:t>
            </a:r>
          </a:p>
          <a:p>
            <a:pPr marL="719138" indent="-285750">
              <a:spcAft>
                <a:spcPts val="600"/>
              </a:spcAft>
              <a:buFont typeface="Courier New" panose="02070309020205020404" pitchFamily="49" charset="0"/>
              <a:buChar char="o"/>
            </a:pPr>
            <a:r>
              <a:rPr lang="en-AU" sz="1600">
                <a:solidFill>
                  <a:srgbClr val="FF0000"/>
                </a:solidFill>
                <a:latin typeface="Calibri" panose="020F0502020204030204" pitchFamily="34" charset="0"/>
              </a:rPr>
              <a:t>AEMO, and any other party responsible for developing the WEM Procedure, must publish a call for submissions on a proposed or revised WEM Procedure and the due date for submissions must be 15 Business Days from the date the proposed or revised WEM Procedure is published; and</a:t>
            </a:r>
          </a:p>
          <a:p>
            <a:pPr marL="719138" indent="-285750">
              <a:spcAft>
                <a:spcPts val="600"/>
              </a:spcAft>
              <a:buFont typeface="Courier New" panose="02070309020205020404" pitchFamily="49" charset="0"/>
              <a:buChar char="o"/>
            </a:pPr>
            <a:r>
              <a:rPr lang="en-AU" sz="1600">
                <a:solidFill>
                  <a:srgbClr val="FF0000"/>
                </a:solidFill>
                <a:latin typeface="Calibri" panose="020F0502020204030204" pitchFamily="34" charset="0"/>
              </a:rPr>
              <a:t>AEMO, and any other party responsible for developing the WEM Procedure, must publish, together with the final WEM Procedure, a summary of all issues raised in submissions and the response to those issues.</a:t>
            </a:r>
          </a:p>
          <a:p>
            <a:pPr marL="285750" indent="-285750">
              <a:buFont typeface="Arial" panose="020B0604020202020204" pitchFamily="34" charset="0"/>
              <a:buChar char="•"/>
            </a:pPr>
            <a:r>
              <a:rPr lang="en-AU" sz="1600">
                <a:latin typeface="Calibri" panose="020F0502020204030204" pitchFamily="34" charset="0"/>
              </a:rPr>
              <a:t>EPWA proposed to include additional Transitional Rules specifically for Tranche 5, similar to the drafting in 1.43.6 and the provisions above</a:t>
            </a:r>
          </a:p>
          <a:p>
            <a:pPr marL="719138" indent="-285750">
              <a:spcAft>
                <a:spcPts val="600"/>
              </a:spcAft>
              <a:buFont typeface="Courier New" panose="02070309020205020404" pitchFamily="49" charset="0"/>
              <a:buChar char="o"/>
            </a:pPr>
            <a:r>
              <a:rPr lang="en-AU" sz="1600">
                <a:solidFill>
                  <a:srgbClr val="FF0000"/>
                </a:solidFill>
                <a:latin typeface="Calibri" panose="020F0502020204030204" pitchFamily="34" charset="0"/>
              </a:rPr>
              <a:t>Tranche 5 includes heads of power for a number of new WEM Procedures for WEM Reform</a:t>
            </a:r>
          </a:p>
        </p:txBody>
      </p:sp>
      <p:sp>
        <p:nvSpPr>
          <p:cNvPr id="4" name="Slide Number Placeholder 3">
            <a:extLst>
              <a:ext uri="{FF2B5EF4-FFF2-40B4-BE49-F238E27FC236}">
                <a16:creationId xmlns:a16="http://schemas.microsoft.com/office/drawing/2014/main" id="{3FDB92D5-48D0-498C-AF72-09EB7CE3B4C9}"/>
              </a:ext>
            </a:extLst>
          </p:cNvPr>
          <p:cNvSpPr>
            <a:spLocks noGrp="1"/>
          </p:cNvSpPr>
          <p:nvPr>
            <p:ph type="sldNum" sz="quarter" idx="11"/>
          </p:nvPr>
        </p:nvSpPr>
        <p:spPr/>
        <p:txBody>
          <a:bodyPr/>
          <a:lstStyle/>
          <a:p>
            <a:pPr algn="l"/>
            <a:fld id="{BC8B24E4-85AE-DE41-A98A-7E04CE9080E9}" type="slidenum">
              <a:rPr lang="en-US" smtClean="0"/>
              <a:pPr algn="l"/>
              <a:t>16</a:t>
            </a:fld>
            <a:endParaRPr lang="en-US"/>
          </a:p>
        </p:txBody>
      </p:sp>
      <p:sp>
        <p:nvSpPr>
          <p:cNvPr id="5" name="Title 4">
            <a:extLst>
              <a:ext uri="{FF2B5EF4-FFF2-40B4-BE49-F238E27FC236}">
                <a16:creationId xmlns:a16="http://schemas.microsoft.com/office/drawing/2014/main" id="{6FF07A3A-B527-4EAC-9D44-1816FEBC4A42}"/>
              </a:ext>
            </a:extLst>
          </p:cNvPr>
          <p:cNvSpPr>
            <a:spLocks noGrp="1"/>
          </p:cNvSpPr>
          <p:nvPr>
            <p:ph type="title"/>
          </p:nvPr>
        </p:nvSpPr>
        <p:spPr/>
        <p:txBody>
          <a:bodyPr/>
          <a:lstStyle/>
          <a:p>
            <a:r>
              <a:rPr lang="en-AU"/>
              <a:t>EPWA’s Proposal</a:t>
            </a:r>
          </a:p>
        </p:txBody>
      </p:sp>
    </p:spTree>
    <p:extLst>
      <p:ext uri="{BB962C8B-B14F-4D97-AF65-F5344CB8AC3E}">
        <p14:creationId xmlns:p14="http://schemas.microsoft.com/office/powerpoint/2010/main" val="1840401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F4D7B2-693E-864F-B259-003C86313FD9}"/>
              </a:ext>
            </a:extLst>
          </p:cNvPr>
          <p:cNvSpPr>
            <a:spLocks noGrp="1"/>
          </p:cNvSpPr>
          <p:nvPr>
            <p:ph type="sldNum" sz="quarter" idx="11"/>
          </p:nvPr>
        </p:nvSpPr>
        <p:spPr/>
        <p:txBody>
          <a:bodyPr/>
          <a:lstStyle/>
          <a:p>
            <a:pPr algn="l"/>
            <a:fld id="{C7C94C76-E9EB-C04F-A4EF-AB6113777E18}" type="slidenum">
              <a:rPr lang="en-US" smtClean="0"/>
              <a:pPr algn="l"/>
              <a:t>17</a:t>
            </a:fld>
            <a:endParaRPr lang="en-US"/>
          </a:p>
        </p:txBody>
      </p:sp>
      <p:sp>
        <p:nvSpPr>
          <p:cNvPr id="3" name="Title 2">
            <a:extLst>
              <a:ext uri="{FF2B5EF4-FFF2-40B4-BE49-F238E27FC236}">
                <a16:creationId xmlns:a16="http://schemas.microsoft.com/office/drawing/2014/main" id="{2C2E1BF5-83F0-5647-844D-B99EAB48ED60}"/>
              </a:ext>
            </a:extLst>
          </p:cNvPr>
          <p:cNvSpPr>
            <a:spLocks noGrp="1"/>
          </p:cNvSpPr>
          <p:nvPr>
            <p:ph type="title"/>
          </p:nvPr>
        </p:nvSpPr>
        <p:spPr/>
        <p:txBody>
          <a:bodyPr>
            <a:normAutofit/>
          </a:bodyPr>
          <a:lstStyle/>
          <a:p>
            <a:r>
              <a:rPr lang="en-US"/>
              <a:t>Updates on Generator Performance Standards (GPS)</a:t>
            </a:r>
          </a:p>
        </p:txBody>
      </p:sp>
      <p:sp>
        <p:nvSpPr>
          <p:cNvPr id="4" name="Text Placeholder 3">
            <a:extLst>
              <a:ext uri="{FF2B5EF4-FFF2-40B4-BE49-F238E27FC236}">
                <a16:creationId xmlns:a16="http://schemas.microsoft.com/office/drawing/2014/main" id="{797F3628-8C97-564D-A19D-CC2EC559C4DF}"/>
              </a:ext>
            </a:extLst>
          </p:cNvPr>
          <p:cNvSpPr>
            <a:spLocks noGrp="1"/>
          </p:cNvSpPr>
          <p:nvPr>
            <p:ph type="body" sz="quarter" idx="12"/>
          </p:nvPr>
        </p:nvSpPr>
        <p:spPr/>
        <p:txBody>
          <a:bodyPr>
            <a:normAutofit/>
          </a:bodyPr>
          <a:lstStyle/>
          <a:p>
            <a:pPr algn="l"/>
            <a:r>
              <a:rPr lang="en-US"/>
              <a:t>Session purpose:  </a:t>
            </a:r>
          </a:p>
          <a:p>
            <a:pPr marL="285750" indent="-285750" algn="l">
              <a:buFont typeface="Arial" panose="020B0604020202020204" pitchFamily="34" charset="0"/>
              <a:buChar char="•"/>
            </a:pPr>
            <a:r>
              <a:rPr lang="en-US"/>
              <a:t>To advise market participants on the timing for requesting GPS extensions; and </a:t>
            </a:r>
          </a:p>
          <a:p>
            <a:pPr marL="285750" indent="-285750" algn="l">
              <a:buFont typeface="Arial" panose="020B0604020202020204" pitchFamily="34" charset="0"/>
              <a:buChar char="•"/>
            </a:pPr>
            <a:r>
              <a:rPr lang="en-US"/>
              <a:t>To provide an update on the Generator Modification Guideline</a:t>
            </a:r>
          </a:p>
        </p:txBody>
      </p:sp>
    </p:spTree>
    <p:custDataLst>
      <p:tags r:id="rId1"/>
    </p:custDataLst>
    <p:extLst>
      <p:ext uri="{BB962C8B-B14F-4D97-AF65-F5344CB8AC3E}">
        <p14:creationId xmlns:p14="http://schemas.microsoft.com/office/powerpoint/2010/main" val="413024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25490FE-B352-4863-BBE7-161EDFDD717D}"/>
              </a:ext>
            </a:extLst>
          </p:cNvPr>
          <p:cNvSpPr>
            <a:spLocks noGrp="1"/>
          </p:cNvSpPr>
          <p:nvPr>
            <p:ph type="subTitle" idx="1"/>
          </p:nvPr>
        </p:nvSpPr>
        <p:spPr/>
        <p:txBody>
          <a:bodyPr/>
          <a:lstStyle/>
          <a:p>
            <a:r>
              <a:rPr lang="en-AU"/>
              <a:t>Mike Chapman | Western Power</a:t>
            </a:r>
          </a:p>
        </p:txBody>
      </p:sp>
      <p:sp>
        <p:nvSpPr>
          <p:cNvPr id="3" name="Text Placeholder 2">
            <a:extLst>
              <a:ext uri="{FF2B5EF4-FFF2-40B4-BE49-F238E27FC236}">
                <a16:creationId xmlns:a16="http://schemas.microsoft.com/office/drawing/2014/main" id="{6FC00A92-D712-41A4-BE64-277B760708BD}"/>
              </a:ext>
            </a:extLst>
          </p:cNvPr>
          <p:cNvSpPr>
            <a:spLocks noGrp="1"/>
          </p:cNvSpPr>
          <p:nvPr>
            <p:ph type="body" sz="quarter" idx="12"/>
          </p:nvPr>
        </p:nvSpPr>
        <p:spPr/>
        <p:txBody>
          <a:bodyPr/>
          <a:lstStyle/>
          <a:p>
            <a:r>
              <a:rPr lang="en-AU"/>
              <a:t>[Western Power to present from a separate slide pack]</a:t>
            </a:r>
          </a:p>
        </p:txBody>
      </p:sp>
      <p:sp>
        <p:nvSpPr>
          <p:cNvPr id="4" name="Slide Number Placeholder 3">
            <a:extLst>
              <a:ext uri="{FF2B5EF4-FFF2-40B4-BE49-F238E27FC236}">
                <a16:creationId xmlns:a16="http://schemas.microsoft.com/office/drawing/2014/main" id="{6B1AC562-A3C7-4A10-B27C-BBE74F76F133}"/>
              </a:ext>
            </a:extLst>
          </p:cNvPr>
          <p:cNvSpPr>
            <a:spLocks noGrp="1"/>
          </p:cNvSpPr>
          <p:nvPr>
            <p:ph type="sldNum" sz="quarter" idx="11"/>
          </p:nvPr>
        </p:nvSpPr>
        <p:spPr/>
        <p:txBody>
          <a:bodyPr/>
          <a:lstStyle/>
          <a:p>
            <a:pPr algn="l"/>
            <a:fld id="{BC8B24E4-85AE-DE41-A98A-7E04CE9080E9}" type="slidenum">
              <a:rPr lang="en-US" smtClean="0"/>
              <a:pPr algn="l"/>
              <a:t>18</a:t>
            </a:fld>
            <a:endParaRPr lang="en-US"/>
          </a:p>
        </p:txBody>
      </p:sp>
      <p:sp>
        <p:nvSpPr>
          <p:cNvPr id="5" name="Title 4">
            <a:extLst>
              <a:ext uri="{FF2B5EF4-FFF2-40B4-BE49-F238E27FC236}">
                <a16:creationId xmlns:a16="http://schemas.microsoft.com/office/drawing/2014/main" id="{E8B4CCDF-D6D8-4992-9FE1-4E4100F6E34D}"/>
              </a:ext>
            </a:extLst>
          </p:cNvPr>
          <p:cNvSpPr>
            <a:spLocks noGrp="1"/>
          </p:cNvSpPr>
          <p:nvPr>
            <p:ph type="title"/>
          </p:nvPr>
        </p:nvSpPr>
        <p:spPr/>
        <p:txBody>
          <a:bodyPr/>
          <a:lstStyle/>
          <a:p>
            <a:r>
              <a:rPr lang="en-AU"/>
              <a:t>GPS Updates</a:t>
            </a:r>
          </a:p>
        </p:txBody>
      </p:sp>
    </p:spTree>
    <p:extLst>
      <p:ext uri="{BB962C8B-B14F-4D97-AF65-F5344CB8AC3E}">
        <p14:creationId xmlns:p14="http://schemas.microsoft.com/office/powerpoint/2010/main" val="208185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F4D7B2-693E-864F-B259-003C86313FD9}"/>
              </a:ext>
            </a:extLst>
          </p:cNvPr>
          <p:cNvSpPr>
            <a:spLocks noGrp="1"/>
          </p:cNvSpPr>
          <p:nvPr>
            <p:ph type="sldNum" sz="quarter" idx="11"/>
          </p:nvPr>
        </p:nvSpPr>
        <p:spPr/>
        <p:txBody>
          <a:bodyPr/>
          <a:lstStyle/>
          <a:p>
            <a:pPr algn="l"/>
            <a:fld id="{C7C94C76-E9EB-C04F-A4EF-AB6113777E18}" type="slidenum">
              <a:rPr lang="en-US" smtClean="0"/>
              <a:pPr algn="l"/>
              <a:t>19</a:t>
            </a:fld>
            <a:endParaRPr lang="en-US"/>
          </a:p>
        </p:txBody>
      </p:sp>
      <p:sp>
        <p:nvSpPr>
          <p:cNvPr id="3" name="Title 2">
            <a:extLst>
              <a:ext uri="{FF2B5EF4-FFF2-40B4-BE49-F238E27FC236}">
                <a16:creationId xmlns:a16="http://schemas.microsoft.com/office/drawing/2014/main" id="{2C2E1BF5-83F0-5647-844D-B99EAB48ED60}"/>
              </a:ext>
            </a:extLst>
          </p:cNvPr>
          <p:cNvSpPr>
            <a:spLocks noGrp="1"/>
          </p:cNvSpPr>
          <p:nvPr>
            <p:ph type="title"/>
          </p:nvPr>
        </p:nvSpPr>
        <p:spPr/>
        <p:txBody>
          <a:bodyPr/>
          <a:lstStyle/>
          <a:p>
            <a:r>
              <a:rPr lang="en-US"/>
              <a:t>Next Steps </a:t>
            </a:r>
          </a:p>
        </p:txBody>
      </p:sp>
      <p:sp>
        <p:nvSpPr>
          <p:cNvPr id="5" name="Text Placeholder 4">
            <a:extLst>
              <a:ext uri="{FF2B5EF4-FFF2-40B4-BE49-F238E27FC236}">
                <a16:creationId xmlns:a16="http://schemas.microsoft.com/office/drawing/2014/main" id="{528196E2-7FF0-4009-8516-C340326F645A}"/>
              </a:ext>
            </a:extLst>
          </p:cNvPr>
          <p:cNvSpPr>
            <a:spLocks noGrp="1"/>
          </p:cNvSpPr>
          <p:nvPr>
            <p:ph type="body" sz="quarter" idx="12"/>
          </p:nvPr>
        </p:nvSpPr>
        <p:spPr/>
        <p:txBody>
          <a:bodyPr/>
          <a:lstStyle/>
          <a:p>
            <a:endParaRPr lang="en-AU"/>
          </a:p>
        </p:txBody>
      </p:sp>
    </p:spTree>
    <p:custDataLst>
      <p:tags r:id="rId1"/>
    </p:custDataLst>
    <p:extLst>
      <p:ext uri="{BB962C8B-B14F-4D97-AF65-F5344CB8AC3E}">
        <p14:creationId xmlns:p14="http://schemas.microsoft.com/office/powerpoint/2010/main" val="140595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EB88997-F751-4983-86C3-8A7AA070D4F9}"/>
              </a:ext>
            </a:extLst>
          </p:cNvPr>
          <p:cNvSpPr>
            <a:spLocks noGrp="1"/>
          </p:cNvSpPr>
          <p:nvPr>
            <p:ph type="subTitle" idx="1"/>
          </p:nvPr>
        </p:nvSpPr>
        <p:spPr/>
        <p:txBody>
          <a:bodyPr/>
          <a:lstStyle/>
          <a:p>
            <a:r>
              <a:rPr lang="en-AU"/>
              <a:t>Ground rules and virtual meeting protocols</a:t>
            </a:r>
          </a:p>
        </p:txBody>
      </p:sp>
      <p:sp>
        <p:nvSpPr>
          <p:cNvPr id="3" name="Text Placeholder 2">
            <a:extLst>
              <a:ext uri="{FF2B5EF4-FFF2-40B4-BE49-F238E27FC236}">
                <a16:creationId xmlns:a16="http://schemas.microsoft.com/office/drawing/2014/main" id="{FCC4746B-71EE-4B2A-AA9B-38FCBDCD8A71}"/>
              </a:ext>
            </a:extLst>
          </p:cNvPr>
          <p:cNvSpPr>
            <a:spLocks noGrp="1"/>
          </p:cNvSpPr>
          <p:nvPr>
            <p:ph type="body" sz="quarter" idx="12"/>
          </p:nvPr>
        </p:nvSpPr>
        <p:spPr>
          <a:xfrm>
            <a:off x="806059" y="1825625"/>
            <a:ext cx="10855791" cy="4354442"/>
          </a:xfrm>
        </p:spPr>
        <p:txBody>
          <a:bodyPr>
            <a:normAutofit fontScale="92500" lnSpcReduction="10000"/>
          </a:bodyPr>
          <a:lstStyle/>
          <a:p>
            <a:pPr marL="285750" indent="-285750">
              <a:buFont typeface="Arial" panose="020B0604020202020204" pitchFamily="34" charset="0"/>
              <a:buChar char="•"/>
            </a:pPr>
            <a:r>
              <a:rPr lang="en-AU"/>
              <a:t>Please place your microphone on mute, unless you are asking a question or making a comment.</a:t>
            </a:r>
          </a:p>
          <a:p>
            <a:pPr marL="285750" indent="-285750">
              <a:buFont typeface="Arial" panose="020B0604020202020204" pitchFamily="34" charset="0"/>
              <a:buChar char="•"/>
            </a:pPr>
            <a:r>
              <a:rPr lang="en-AU"/>
              <a:t>Please keep questions relevant to the agenda item being discussed.</a:t>
            </a:r>
          </a:p>
          <a:p>
            <a:pPr marL="285750" indent="-285750">
              <a:buFont typeface="Arial" panose="020B0604020202020204" pitchFamily="34" charset="0"/>
              <a:buChar char="•"/>
            </a:pPr>
            <a:r>
              <a:rPr lang="en-AU"/>
              <a:t>If there is not a break in discussion and you would like to say something, you can ‘raise your hand’ by typing ‘question’ or ‘comment’ in the meeting chat. Questions and comments can also be emailed to wrig@energy.wa.gov.au after the meeting. </a:t>
            </a:r>
          </a:p>
          <a:p>
            <a:pPr marL="285750" indent="-285750">
              <a:buFont typeface="Arial" panose="020B0604020202020204" pitchFamily="34" charset="0"/>
              <a:buChar char="•"/>
            </a:pPr>
            <a:r>
              <a:rPr lang="en-AU"/>
              <a:t>The meeting will be recorded for minute-taking purposes. Please do not make your own recording of the meeting. </a:t>
            </a:r>
          </a:p>
          <a:p>
            <a:pPr marL="285750" indent="-285750">
              <a:buFont typeface="Arial" panose="020B0604020202020204" pitchFamily="34" charset="0"/>
              <a:buChar char="•"/>
            </a:pPr>
            <a:r>
              <a:rPr lang="en-AU"/>
              <a:t>Please state your name and organisation when you ask a question to assist with meeting minutes.</a:t>
            </a:r>
          </a:p>
          <a:p>
            <a:pPr marL="285750" indent="-285750">
              <a:buFont typeface="Arial" panose="020B0604020202020204" pitchFamily="34" charset="0"/>
              <a:buChar char="•"/>
            </a:pPr>
            <a:r>
              <a:rPr lang="en-AU"/>
              <a:t>If there are multiple people dialling in through a single profile, please email wrig@energy.wa.gov.au with the names of the attendees to be recorded in the minutes.</a:t>
            </a:r>
          </a:p>
          <a:p>
            <a:pPr marL="285750" indent="-285750">
              <a:buFont typeface="Arial" panose="020B0604020202020204" pitchFamily="34" charset="0"/>
              <a:buChar char="•"/>
            </a:pPr>
            <a:r>
              <a:rPr lang="en-AU"/>
              <a:t>If you are having connection/bandwidth issues, you may want to disable the incoming </a:t>
            </a:r>
            <a:br>
              <a:rPr lang="en-AU"/>
            </a:br>
            <a:r>
              <a:rPr lang="en-AU"/>
              <a:t>and/or outgoing video. </a:t>
            </a:r>
          </a:p>
          <a:p>
            <a:endParaRPr lang="en-AU"/>
          </a:p>
        </p:txBody>
      </p:sp>
      <p:sp>
        <p:nvSpPr>
          <p:cNvPr id="4" name="Slide Number Placeholder 3">
            <a:extLst>
              <a:ext uri="{FF2B5EF4-FFF2-40B4-BE49-F238E27FC236}">
                <a16:creationId xmlns:a16="http://schemas.microsoft.com/office/drawing/2014/main" id="{139D6471-E704-438E-9C03-0716C4C49242}"/>
              </a:ext>
            </a:extLst>
          </p:cNvPr>
          <p:cNvSpPr>
            <a:spLocks noGrp="1"/>
          </p:cNvSpPr>
          <p:nvPr>
            <p:ph type="sldNum" sz="quarter" idx="11"/>
          </p:nvPr>
        </p:nvSpPr>
        <p:spPr/>
        <p:txBody>
          <a:bodyPr/>
          <a:lstStyle/>
          <a:p>
            <a:pPr algn="l"/>
            <a:fld id="{BC8B24E4-85AE-DE41-A98A-7E04CE9080E9}" type="slidenum">
              <a:rPr lang="en-US" smtClean="0"/>
              <a:pPr algn="l"/>
              <a:t>2</a:t>
            </a:fld>
            <a:endParaRPr lang="en-US"/>
          </a:p>
        </p:txBody>
      </p:sp>
      <p:sp>
        <p:nvSpPr>
          <p:cNvPr id="5" name="Title 4">
            <a:extLst>
              <a:ext uri="{FF2B5EF4-FFF2-40B4-BE49-F238E27FC236}">
                <a16:creationId xmlns:a16="http://schemas.microsoft.com/office/drawing/2014/main" id="{CF59A79C-89DD-4F8A-B4FA-107E46E68D84}"/>
              </a:ext>
            </a:extLst>
          </p:cNvPr>
          <p:cNvSpPr>
            <a:spLocks noGrp="1"/>
          </p:cNvSpPr>
          <p:nvPr>
            <p:ph type="title"/>
          </p:nvPr>
        </p:nvSpPr>
        <p:spPr/>
        <p:txBody>
          <a:bodyPr/>
          <a:lstStyle/>
          <a:p>
            <a:r>
              <a:rPr lang="en-AU"/>
              <a:t>Housekeeping </a:t>
            </a:r>
          </a:p>
        </p:txBody>
      </p:sp>
    </p:spTree>
    <p:extLst>
      <p:ext uri="{BB962C8B-B14F-4D97-AF65-F5344CB8AC3E}">
        <p14:creationId xmlns:p14="http://schemas.microsoft.com/office/powerpoint/2010/main" val="3951093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EF2854-BAA2-4F6C-9D2E-367F91218935}"/>
              </a:ext>
            </a:extLst>
          </p:cNvPr>
          <p:cNvSpPr>
            <a:spLocks noGrp="1"/>
          </p:cNvSpPr>
          <p:nvPr>
            <p:ph type="sldNum" sz="quarter" idx="11"/>
          </p:nvPr>
        </p:nvSpPr>
        <p:spPr/>
        <p:txBody>
          <a:bodyPr/>
          <a:lstStyle/>
          <a:p>
            <a:pPr algn="l"/>
            <a:fld id="{BC8B24E4-85AE-DE41-A98A-7E04CE9080E9}" type="slidenum">
              <a:rPr lang="en-US" dirty="0" smtClean="0"/>
              <a:pPr algn="l"/>
              <a:t>20</a:t>
            </a:fld>
            <a:endParaRPr lang="en-US"/>
          </a:p>
        </p:txBody>
      </p:sp>
      <p:sp>
        <p:nvSpPr>
          <p:cNvPr id="3" name="Text Placeholder 2">
            <a:extLst>
              <a:ext uri="{FF2B5EF4-FFF2-40B4-BE49-F238E27FC236}">
                <a16:creationId xmlns:a16="http://schemas.microsoft.com/office/drawing/2014/main" id="{24739515-8493-4AEB-BD1F-85DF96D90763}"/>
              </a:ext>
            </a:extLst>
          </p:cNvPr>
          <p:cNvSpPr>
            <a:spLocks noGrp="1"/>
          </p:cNvSpPr>
          <p:nvPr>
            <p:ph type="body" sz="quarter" idx="12"/>
          </p:nvPr>
        </p:nvSpPr>
        <p:spPr/>
        <p:txBody>
          <a:bodyPr/>
          <a:lstStyle/>
          <a:p>
            <a:pPr marL="285750" indent="-285750">
              <a:buFont typeface="Arial" panose="020B0604020202020204" pitchFamily="34" charset="0"/>
              <a:buChar char="•"/>
            </a:pPr>
            <a:r>
              <a:rPr lang="en-AU"/>
              <a:t>Next WRIG 9:30am Thursday 27 January 2022</a:t>
            </a:r>
          </a:p>
          <a:p>
            <a:pPr marL="285750" indent="-285750">
              <a:buFont typeface="Arial" panose="020B0604020202020204" pitchFamily="34" charset="0"/>
              <a:buChar char="•"/>
            </a:pPr>
            <a:r>
              <a:rPr lang="en-AU"/>
              <a:t>Next WRIG-IT meetings scheduled</a:t>
            </a:r>
          </a:p>
          <a:p>
            <a:pPr marL="825750" lvl="4" indent="-285750"/>
            <a:r>
              <a:rPr lang="en-AU"/>
              <a:t>16 December (1:30PM)</a:t>
            </a:r>
          </a:p>
          <a:p>
            <a:pPr marL="285750" indent="-285750">
              <a:buFont typeface="Arial" panose="020B0604020202020204" pitchFamily="34" charset="0"/>
              <a:buChar char="•"/>
            </a:pPr>
            <a:r>
              <a:rPr lang="en-AU"/>
              <a:t>WRIG Members – please continue to provide offline feedback, queries and suggestions on topics you would like further information on </a:t>
            </a:r>
            <a:r>
              <a:rPr lang="en-AU">
                <a:hlinkClick r:id="rId3"/>
              </a:rPr>
              <a:t>wa.ets@aemo.com.au</a:t>
            </a:r>
            <a:r>
              <a:rPr lang="en-AU"/>
              <a:t> </a:t>
            </a:r>
          </a:p>
        </p:txBody>
      </p:sp>
      <p:sp>
        <p:nvSpPr>
          <p:cNvPr id="4" name="Title 3">
            <a:extLst>
              <a:ext uri="{FF2B5EF4-FFF2-40B4-BE49-F238E27FC236}">
                <a16:creationId xmlns:a16="http://schemas.microsoft.com/office/drawing/2014/main" id="{8B2B1966-3181-489C-8A41-8496528CA88F}"/>
              </a:ext>
            </a:extLst>
          </p:cNvPr>
          <p:cNvSpPr>
            <a:spLocks noGrp="1"/>
          </p:cNvSpPr>
          <p:nvPr>
            <p:ph type="title"/>
          </p:nvPr>
        </p:nvSpPr>
        <p:spPr/>
        <p:txBody>
          <a:bodyPr/>
          <a:lstStyle/>
          <a:p>
            <a:r>
              <a:rPr lang="en-AU"/>
              <a:t>Next Steps </a:t>
            </a:r>
          </a:p>
        </p:txBody>
      </p:sp>
    </p:spTree>
    <p:custDataLst>
      <p:tags r:id="rId1"/>
    </p:custDataLst>
    <p:extLst>
      <p:ext uri="{BB962C8B-B14F-4D97-AF65-F5344CB8AC3E}">
        <p14:creationId xmlns:p14="http://schemas.microsoft.com/office/powerpoint/2010/main" val="212414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3D1126-70E8-0244-BF91-E5017D74A8D6}"/>
              </a:ext>
            </a:extLst>
          </p:cNvPr>
          <p:cNvSpPr>
            <a:spLocks noGrp="1"/>
          </p:cNvSpPr>
          <p:nvPr>
            <p:ph type="sldNum" sz="quarter" idx="11"/>
          </p:nvPr>
        </p:nvSpPr>
        <p:spPr/>
        <p:txBody>
          <a:bodyPr/>
          <a:lstStyle/>
          <a:p>
            <a:pPr algn="l"/>
            <a:fld id="{BC8B24E4-85AE-DE41-A98A-7E04CE9080E9}" type="slidenum">
              <a:rPr lang="en-US" smtClean="0"/>
              <a:pPr algn="l"/>
              <a:t>3</a:t>
            </a:fld>
            <a:endParaRPr lang="en-US">
              <a:solidFill>
                <a:schemeClr val="accent2"/>
              </a:solidFill>
            </a:endParaRPr>
          </a:p>
        </p:txBody>
      </p:sp>
      <p:sp>
        <p:nvSpPr>
          <p:cNvPr id="4" name="Title 3">
            <a:extLst>
              <a:ext uri="{FF2B5EF4-FFF2-40B4-BE49-F238E27FC236}">
                <a16:creationId xmlns:a16="http://schemas.microsoft.com/office/drawing/2014/main" id="{D46105AA-513F-524A-8948-81954CC3A56E}"/>
              </a:ext>
            </a:extLst>
          </p:cNvPr>
          <p:cNvSpPr>
            <a:spLocks noGrp="1"/>
          </p:cNvSpPr>
          <p:nvPr>
            <p:ph type="title"/>
          </p:nvPr>
        </p:nvSpPr>
        <p:spPr>
          <a:xfrm>
            <a:off x="838199" y="258727"/>
            <a:ext cx="10515600" cy="707886"/>
          </a:xfrm>
        </p:spPr>
        <p:txBody>
          <a:bodyPr/>
          <a:lstStyle/>
          <a:p>
            <a:r>
              <a:rPr lang="en-US"/>
              <a:t>Agenda</a:t>
            </a:r>
          </a:p>
        </p:txBody>
      </p:sp>
      <p:graphicFrame>
        <p:nvGraphicFramePr>
          <p:cNvPr id="5" name="Table 4">
            <a:extLst>
              <a:ext uri="{FF2B5EF4-FFF2-40B4-BE49-F238E27FC236}">
                <a16:creationId xmlns:a16="http://schemas.microsoft.com/office/drawing/2014/main" id="{11596A83-D6C2-A44C-B3BE-81B76D5E2588}"/>
              </a:ext>
            </a:extLst>
          </p:cNvPr>
          <p:cNvGraphicFramePr>
            <a:graphicFrameLocks noGrp="1"/>
          </p:cNvGraphicFramePr>
          <p:nvPr>
            <p:extLst>
              <p:ext uri="{D42A27DB-BD31-4B8C-83A1-F6EECF244321}">
                <p14:modId xmlns:p14="http://schemas.microsoft.com/office/powerpoint/2010/main" val="3547530892"/>
              </p:ext>
            </p:extLst>
          </p:nvPr>
        </p:nvGraphicFramePr>
        <p:xfrm>
          <a:off x="838200" y="914153"/>
          <a:ext cx="10515599" cy="4421760"/>
        </p:xfrm>
        <a:graphic>
          <a:graphicData uri="http://schemas.openxmlformats.org/drawingml/2006/table">
            <a:tbl>
              <a:tblPr>
                <a:tableStyleId>{2D5ABB26-0587-4C30-8999-92F81FD0307C}</a:tableStyleId>
              </a:tblPr>
              <a:tblGrid>
                <a:gridCol w="1229140">
                  <a:extLst>
                    <a:ext uri="{9D8B030D-6E8A-4147-A177-3AD203B41FA5}">
                      <a16:colId xmlns:a16="http://schemas.microsoft.com/office/drawing/2014/main" val="2456333425"/>
                    </a:ext>
                  </a:extLst>
                </a:gridCol>
                <a:gridCol w="9286459">
                  <a:extLst>
                    <a:ext uri="{9D8B030D-6E8A-4147-A177-3AD203B41FA5}">
                      <a16:colId xmlns:a16="http://schemas.microsoft.com/office/drawing/2014/main" val="619839288"/>
                    </a:ext>
                  </a:extLst>
                </a:gridCol>
              </a:tblGrid>
              <a:tr h="370840">
                <a:tc>
                  <a:txBody>
                    <a:bodyPr/>
                    <a:lstStyle/>
                    <a:p>
                      <a:pPr algn="ctr" fontAlgn="ctr"/>
                      <a:r>
                        <a:rPr lang="en-US" sz="1400" b="1"/>
                        <a:t>9:30am</a:t>
                      </a:r>
                    </a:p>
                  </a:txBody>
                  <a:tcPr marL="0" marT="72000" marB="72000" anchor="ctr" anchorCtr="1">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tc>
                  <a:txBody>
                    <a:bodyPr/>
                    <a:lstStyle/>
                    <a:p>
                      <a:r>
                        <a:rPr lang="en-US" sz="2000" b="1">
                          <a:solidFill>
                            <a:schemeClr val="tx2"/>
                          </a:solidFill>
                        </a:rPr>
                        <a:t>Item 1: Introductions</a:t>
                      </a:r>
                    </a:p>
                    <a:p>
                      <a:r>
                        <a:rPr lang="en-AU" sz="1200" b="0" i="0" u="none" strike="noStrike" kern="1200">
                          <a:solidFill>
                            <a:schemeClr val="tx1"/>
                          </a:solidFill>
                          <a:effectLst/>
                          <a:latin typeface="+mn-lt"/>
                          <a:ea typeface="+mn-ea"/>
                          <a:cs typeface="+mn-cs"/>
                        </a:rPr>
                        <a:t>Dora Guzeleva | EPWA</a:t>
                      </a:r>
                      <a:endParaRPr lang="en-US" sz="1200" b="0"/>
                    </a:p>
                  </a:txBody>
                  <a:tcPr marL="0" marT="72000" marB="72000" anchor="ct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1963453685"/>
                  </a:ext>
                </a:extLst>
              </a:tr>
              <a:tr h="370840">
                <a:tc>
                  <a:txBody>
                    <a:bodyPr/>
                    <a:lstStyle/>
                    <a:p>
                      <a:pPr algn="ctr" fontAlgn="ctr"/>
                      <a:r>
                        <a:rPr lang="en-US" sz="1400" b="1"/>
                        <a:t>9:35am</a:t>
                      </a:r>
                    </a:p>
                  </a:txBody>
                  <a:tcPr marL="0" marT="72000" marB="72000" anchor="ctr" anchorCtr="1">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tc>
                  <a:txBody>
                    <a:bodyPr/>
                    <a:lstStyle/>
                    <a:p>
                      <a:r>
                        <a:rPr lang="en-US" sz="2000" b="1">
                          <a:solidFill>
                            <a:schemeClr val="tx2"/>
                          </a:solidFill>
                        </a:rPr>
                        <a:t>Item 2: Joint Industry Plan – Updates</a:t>
                      </a:r>
                    </a:p>
                    <a:p>
                      <a:r>
                        <a:rPr lang="en-AU" sz="1200" b="0" i="0" u="none" strike="noStrike" kern="1200">
                          <a:solidFill>
                            <a:schemeClr val="tx1"/>
                          </a:solidFill>
                          <a:effectLst/>
                          <a:latin typeface="+mn-lt"/>
                          <a:ea typeface="+mn-ea"/>
                          <a:cs typeface="+mn-cs"/>
                        </a:rPr>
                        <a:t>Dora Guzeleva | EPWA       Mariusz Kovler | AEMO     Mark McKinnon | Western Power    Ben Connor | Synergy</a:t>
                      </a:r>
                      <a:endParaRPr lang="en-US" sz="1200" b="0"/>
                    </a:p>
                  </a:txBody>
                  <a:tcPr marL="0" marT="72000" marB="72000" anchor="ct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87698674"/>
                  </a:ext>
                </a:extLst>
              </a:tr>
              <a:tr h="370840">
                <a:tc>
                  <a:txBody>
                    <a:bodyPr/>
                    <a:lstStyle/>
                    <a:p>
                      <a:pPr lvl="0" algn="ctr">
                        <a:buNone/>
                      </a:pPr>
                      <a:r>
                        <a:rPr lang="en-US" sz="1400" b="1"/>
                        <a:t>9:45am</a:t>
                      </a:r>
                    </a:p>
                  </a:txBody>
                  <a:tcPr marL="0" marT="72000" marB="72000" anchor="ctr" anchorCtr="1">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tc>
                  <a:txBody>
                    <a:bodyPr/>
                    <a:lstStyle/>
                    <a:p>
                      <a:pPr lvl="0">
                        <a:buNone/>
                      </a:pPr>
                      <a:r>
                        <a:rPr lang="en-US" sz="2000" b="1">
                          <a:solidFill>
                            <a:schemeClr val="tx2"/>
                          </a:solidFill>
                        </a:rPr>
                        <a:t>Item 3: Update on the “Reformer” Portal for Participants</a:t>
                      </a:r>
                      <a:endParaRPr lang="en-US" sz="1200"/>
                    </a:p>
                    <a:p>
                      <a:pPr lvl="0">
                        <a:buNone/>
                      </a:pPr>
                      <a:r>
                        <a:rPr lang="en-AU" sz="1200" b="0" i="0" u="none" strike="noStrike" kern="1200">
                          <a:solidFill>
                            <a:schemeClr val="tx1"/>
                          </a:solidFill>
                          <a:effectLst/>
                          <a:latin typeface="+mn-lt"/>
                          <a:ea typeface="+mn-ea"/>
                          <a:cs typeface="+mn-cs"/>
                        </a:rPr>
                        <a:t>Mike Reid | AEMO</a:t>
                      </a:r>
                      <a:endParaRPr lang="en-US" sz="1200" b="0"/>
                    </a:p>
                  </a:txBody>
                  <a:tcPr marL="0" marT="72000" marB="72000" anchor="ct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7856374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n-lt"/>
                          <a:ea typeface="+mn-ea"/>
                          <a:cs typeface="+mn-cs"/>
                        </a:rPr>
                        <a:t>9:55am</a:t>
                      </a:r>
                    </a:p>
                    <a:p>
                      <a:endParaRPr lang="en-AU"/>
                    </a:p>
                  </a:txBody>
                  <a:tcPr marL="0" marT="72000" marB="72000" anchor="ctr" anchorCtr="1">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tc>
                  <a:txBody>
                    <a:bodyPr/>
                    <a:lstStyle/>
                    <a:p>
                      <a:pPr lvl="0">
                        <a:buNone/>
                      </a:pPr>
                      <a:r>
                        <a:rPr lang="en-US" sz="2000" b="1">
                          <a:solidFill>
                            <a:schemeClr val="tx2"/>
                          </a:solidFill>
                        </a:rPr>
                        <a:t>Item 4: Procedure Updates</a:t>
                      </a:r>
                      <a:endParaRPr lang="en-US" sz="1200"/>
                    </a:p>
                    <a:p>
                      <a:pPr lvl="0">
                        <a:buNone/>
                      </a:pPr>
                      <a:r>
                        <a:rPr lang="en-AU" sz="1200" b="0" i="0" u="none" strike="noStrike" kern="1200">
                          <a:solidFill>
                            <a:schemeClr val="tx1"/>
                          </a:solidFill>
                          <a:effectLst/>
                          <a:latin typeface="+mn-lt"/>
                          <a:ea typeface="+mn-ea"/>
                          <a:cs typeface="+mn-cs"/>
                        </a:rPr>
                        <a:t>Alex Gillespie, Christopher Wilson, Stuart MacDougall, Rebecca Petchey | AEMO</a:t>
                      </a:r>
                      <a:endParaRPr lang="en-US" sz="1200" b="0"/>
                    </a:p>
                  </a:txBody>
                  <a:tcPr marL="0" marT="72000" marB="72000" anchor="ct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1080994005"/>
                  </a:ext>
                </a:extLst>
              </a:tr>
              <a:tr h="230140">
                <a:tc>
                  <a:txBody>
                    <a:bodyPr/>
                    <a:lstStyle/>
                    <a:p>
                      <a:pPr lvl="0" algn="ctr">
                        <a:buNone/>
                      </a:pPr>
                      <a:r>
                        <a:rPr lang="en-US" sz="1400" b="1"/>
                        <a:t>10:50am</a:t>
                      </a:r>
                    </a:p>
                  </a:txBody>
                  <a:tcPr marL="0" marT="72000" marB="72000" anchor="ctr" anchorCtr="1">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tc>
                  <a:txBody>
                    <a:bodyPr/>
                    <a:lstStyle/>
                    <a:p>
                      <a:pPr lvl="0">
                        <a:buNone/>
                      </a:pPr>
                      <a:r>
                        <a:rPr lang="en-US" sz="2000" b="1">
                          <a:solidFill>
                            <a:schemeClr val="tx2"/>
                          </a:solidFill>
                        </a:rPr>
                        <a:t>Item 5: Extending the scope for transitional procedure development</a:t>
                      </a:r>
                      <a:endParaRPr lang="en-US" sz="1200"/>
                    </a:p>
                    <a:p>
                      <a:r>
                        <a:rPr lang="en-AU" sz="1200" b="0" i="0" u="none" strike="noStrike" kern="1200">
                          <a:solidFill>
                            <a:schemeClr val="tx1"/>
                          </a:solidFill>
                          <a:effectLst/>
                          <a:latin typeface="+mn-lt"/>
                          <a:ea typeface="+mn-ea"/>
                          <a:cs typeface="+mn-cs"/>
                        </a:rPr>
                        <a:t>Dora Guzeleva | EPWA</a:t>
                      </a:r>
                      <a:endParaRPr lang="en-US" sz="1200" b="0"/>
                    </a:p>
                  </a:txBody>
                  <a:tcPr marL="0" marT="72000" marB="72000" anchor="ct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1972105702"/>
                  </a:ext>
                </a:extLst>
              </a:tr>
              <a:tr h="230140">
                <a:tc>
                  <a:txBody>
                    <a:bodyPr/>
                    <a:lstStyle/>
                    <a:p>
                      <a:pPr lvl="0" algn="ctr">
                        <a:buNone/>
                      </a:pPr>
                      <a:r>
                        <a:rPr lang="en-US" sz="1400" b="1"/>
                        <a:t>11:00am</a:t>
                      </a:r>
                    </a:p>
                  </a:txBody>
                  <a:tcPr marL="0" marT="72000" marB="72000" anchor="ctr" anchorCtr="1">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tc>
                  <a:txBody>
                    <a:bodyPr/>
                    <a:lstStyle/>
                    <a:p>
                      <a:pPr lvl="0">
                        <a:buNone/>
                      </a:pPr>
                      <a:r>
                        <a:rPr lang="en-US" sz="2000" b="1">
                          <a:solidFill>
                            <a:schemeClr val="tx2"/>
                          </a:solidFill>
                        </a:rPr>
                        <a:t>Item 6: GPS Update </a:t>
                      </a:r>
                    </a:p>
                    <a:p>
                      <a:r>
                        <a:rPr lang="en-AU" sz="1200" b="0" i="0" u="none" strike="noStrike" kern="1200">
                          <a:solidFill>
                            <a:schemeClr val="tx1"/>
                          </a:solidFill>
                          <a:effectLst/>
                          <a:latin typeface="+mn-lt"/>
                          <a:ea typeface="+mn-ea"/>
                          <a:cs typeface="+mn-cs"/>
                        </a:rPr>
                        <a:t>Mike Chapman| Western Power</a:t>
                      </a:r>
                      <a:endParaRPr lang="en-US" sz="1200" b="0"/>
                    </a:p>
                  </a:txBody>
                  <a:tcPr marL="0" marT="72000" marB="72000" anchor="ct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2663316392"/>
                  </a:ext>
                </a:extLst>
              </a:tr>
              <a:tr h="230140">
                <a:tc>
                  <a:txBody>
                    <a:bodyPr/>
                    <a:lstStyle/>
                    <a:p>
                      <a:pPr lvl="0" algn="ctr">
                        <a:buNone/>
                      </a:pPr>
                      <a:r>
                        <a:rPr lang="en-US" sz="1400" b="1"/>
                        <a:t>11:10am</a:t>
                      </a:r>
                    </a:p>
                  </a:txBody>
                  <a:tcPr marL="0" marT="72000" marB="72000" anchor="ctr" anchorCtr="1">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tc>
                  <a:txBody>
                    <a:bodyPr/>
                    <a:lstStyle/>
                    <a:p>
                      <a:pPr lvl="0">
                        <a:buNone/>
                      </a:pPr>
                      <a:r>
                        <a:rPr lang="en-US" sz="2000" b="1">
                          <a:solidFill>
                            <a:schemeClr val="tx2"/>
                          </a:solidFill>
                        </a:rPr>
                        <a:t>Item 7: Next Steps </a:t>
                      </a:r>
                    </a:p>
                    <a:p>
                      <a:r>
                        <a:rPr lang="en-AU" sz="1200" b="0" i="0" u="none" strike="noStrike" kern="1200">
                          <a:solidFill>
                            <a:schemeClr val="tx1"/>
                          </a:solidFill>
                          <a:effectLst/>
                          <a:latin typeface="+mn-lt"/>
                          <a:ea typeface="+mn-ea"/>
                          <a:cs typeface="+mn-cs"/>
                        </a:rPr>
                        <a:t>Dora Guzeleva | EPWA</a:t>
                      </a:r>
                      <a:endParaRPr lang="en-US" sz="1200" b="0"/>
                    </a:p>
                  </a:txBody>
                  <a:tcPr marL="0" marT="72000" marB="72000" anchor="ct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tcPr>
                </a:tc>
                <a:extLst>
                  <a:ext uri="{0D108BD9-81ED-4DB2-BD59-A6C34878D82A}">
                    <a16:rowId xmlns:a16="http://schemas.microsoft.com/office/drawing/2014/main" val="2029671965"/>
                  </a:ext>
                </a:extLst>
              </a:tr>
            </a:tbl>
          </a:graphicData>
        </a:graphic>
      </p:graphicFrame>
    </p:spTree>
    <p:extLst>
      <p:ext uri="{BB962C8B-B14F-4D97-AF65-F5344CB8AC3E}">
        <p14:creationId xmlns:p14="http://schemas.microsoft.com/office/powerpoint/2010/main" val="40525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F4D7B2-693E-864F-B259-003C86313FD9}"/>
              </a:ext>
            </a:extLst>
          </p:cNvPr>
          <p:cNvSpPr>
            <a:spLocks noGrp="1"/>
          </p:cNvSpPr>
          <p:nvPr>
            <p:ph type="sldNum" sz="quarter" idx="11"/>
          </p:nvPr>
        </p:nvSpPr>
        <p:spPr/>
        <p:txBody>
          <a:bodyPr/>
          <a:lstStyle/>
          <a:p>
            <a:pPr algn="l"/>
            <a:fld id="{C7C94C76-E9EB-C04F-A4EF-AB6113777E18}" type="slidenum">
              <a:rPr lang="en-US" smtClean="0"/>
              <a:pPr algn="l"/>
              <a:t>4</a:t>
            </a:fld>
            <a:endParaRPr lang="en-US"/>
          </a:p>
        </p:txBody>
      </p:sp>
      <p:sp>
        <p:nvSpPr>
          <p:cNvPr id="3" name="Title 2">
            <a:extLst>
              <a:ext uri="{FF2B5EF4-FFF2-40B4-BE49-F238E27FC236}">
                <a16:creationId xmlns:a16="http://schemas.microsoft.com/office/drawing/2014/main" id="{2C2E1BF5-83F0-5647-844D-B99EAB48ED60}"/>
              </a:ext>
            </a:extLst>
          </p:cNvPr>
          <p:cNvSpPr>
            <a:spLocks noGrp="1"/>
          </p:cNvSpPr>
          <p:nvPr>
            <p:ph type="title"/>
          </p:nvPr>
        </p:nvSpPr>
        <p:spPr/>
        <p:txBody>
          <a:bodyPr/>
          <a:lstStyle/>
          <a:p>
            <a:r>
              <a:rPr lang="en-US"/>
              <a:t>Joint Industry Plan Updates</a:t>
            </a:r>
          </a:p>
        </p:txBody>
      </p:sp>
      <p:sp>
        <p:nvSpPr>
          <p:cNvPr id="4" name="Text Placeholder 3">
            <a:extLst>
              <a:ext uri="{FF2B5EF4-FFF2-40B4-BE49-F238E27FC236}">
                <a16:creationId xmlns:a16="http://schemas.microsoft.com/office/drawing/2014/main" id="{797F3628-8C97-564D-A19D-CC2EC559C4DF}"/>
              </a:ext>
            </a:extLst>
          </p:cNvPr>
          <p:cNvSpPr>
            <a:spLocks noGrp="1"/>
          </p:cNvSpPr>
          <p:nvPr>
            <p:ph type="body" sz="quarter" idx="12"/>
          </p:nvPr>
        </p:nvSpPr>
        <p:spPr/>
        <p:txBody>
          <a:bodyPr vert="horz" lIns="91440" tIns="45720" rIns="91440" bIns="45720" rtlCol="0" anchor="t">
            <a:normAutofit/>
          </a:bodyPr>
          <a:lstStyle/>
          <a:p>
            <a:pPr algn="l"/>
            <a:r>
              <a:rPr lang="en-US"/>
              <a:t>Session purpose: </a:t>
            </a:r>
            <a:r>
              <a:rPr lang="en-AU"/>
              <a:t>EPWA, AEMO, Western Power and Synergy to update WRIG on key changes to the JIP</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2070389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6D216-A80A-3140-9FF0-CDCB7FFB395B}"/>
              </a:ext>
            </a:extLst>
          </p:cNvPr>
          <p:cNvSpPr>
            <a:spLocks noGrp="1"/>
          </p:cNvSpPr>
          <p:nvPr>
            <p:ph type="ctrTitle"/>
          </p:nvPr>
        </p:nvSpPr>
        <p:spPr/>
        <p:txBody>
          <a:bodyPr/>
          <a:lstStyle/>
          <a:p>
            <a:r>
              <a:rPr lang="en-US"/>
              <a:t>Joint Industry Plan</a:t>
            </a:r>
          </a:p>
        </p:txBody>
      </p:sp>
      <p:sp>
        <p:nvSpPr>
          <p:cNvPr id="3" name="Subtitle 2">
            <a:extLst>
              <a:ext uri="{FF2B5EF4-FFF2-40B4-BE49-F238E27FC236}">
                <a16:creationId xmlns:a16="http://schemas.microsoft.com/office/drawing/2014/main" id="{89539439-FF90-B542-9770-22D011C78CA4}"/>
              </a:ext>
            </a:extLst>
          </p:cNvPr>
          <p:cNvSpPr>
            <a:spLocks noGrp="1"/>
          </p:cNvSpPr>
          <p:nvPr>
            <p:ph type="subTitle" idx="1"/>
          </p:nvPr>
        </p:nvSpPr>
        <p:spPr/>
        <p:txBody>
          <a:bodyPr>
            <a:normAutofit/>
          </a:bodyPr>
          <a:lstStyle/>
          <a:p>
            <a:r>
              <a:rPr lang="en-US"/>
              <a:t>Updates and run through</a:t>
            </a:r>
          </a:p>
        </p:txBody>
      </p:sp>
      <p:sp>
        <p:nvSpPr>
          <p:cNvPr id="4" name="Text Placeholder 3">
            <a:extLst>
              <a:ext uri="{FF2B5EF4-FFF2-40B4-BE49-F238E27FC236}">
                <a16:creationId xmlns:a16="http://schemas.microsoft.com/office/drawing/2014/main" id="{8D741511-5A7A-A040-A905-859FFA0A7F07}"/>
              </a:ext>
            </a:extLst>
          </p:cNvPr>
          <p:cNvSpPr>
            <a:spLocks noGrp="1"/>
          </p:cNvSpPr>
          <p:nvPr>
            <p:ph type="body" sz="quarter" idx="13"/>
          </p:nvPr>
        </p:nvSpPr>
        <p:spPr>
          <a:xfrm>
            <a:off x="851451" y="1797916"/>
            <a:ext cx="4798577" cy="4351338"/>
          </a:xfrm>
        </p:spPr>
        <p:txBody>
          <a:bodyPr>
            <a:normAutofit/>
          </a:bodyPr>
          <a:lstStyle/>
          <a:p>
            <a:pPr lvl="0"/>
            <a:r>
              <a:rPr lang="en-AU" sz="1400" b="0"/>
              <a:t>EPWA, AEMO, Western Power and Synergy to run through key milestones, status and changes in JIP.</a:t>
            </a:r>
          </a:p>
          <a:p>
            <a:pPr lvl="0"/>
            <a:r>
              <a:rPr lang="en-AU" sz="1400" b="0"/>
              <a:t>Updated JIP and Milestone log will be circulated/published alongside WRIG Meeting Minutes.</a:t>
            </a:r>
          </a:p>
          <a:p>
            <a:pPr lvl="0"/>
            <a:r>
              <a:rPr lang="en-AU" sz="1400" b="0"/>
              <a:t>JIP and log are published to: </a:t>
            </a:r>
            <a:r>
              <a:rPr lang="en-AU" sz="1400" b="0">
                <a:hlinkClick r:id="rId3"/>
              </a:rPr>
              <a:t>https://www.wa.gov.au/government/document-collections/wem-reform-implementation-group-wrig</a:t>
            </a:r>
            <a:r>
              <a:rPr lang="en-AU" sz="1400" b="0"/>
              <a:t> </a:t>
            </a:r>
          </a:p>
          <a:p>
            <a:pPr lvl="0"/>
            <a:r>
              <a:rPr lang="en-AU" sz="1400" b="0"/>
              <a:t>Please note: To accommodate changes to the WEM Procedures timetable, AEMO expects to finalise the JIP updates Wednesday 1 December.</a:t>
            </a:r>
          </a:p>
          <a:p>
            <a:pPr lvl="0"/>
            <a:endParaRPr lang="en-US" sz="1400" b="0"/>
          </a:p>
          <a:p>
            <a:endParaRPr lang="en-US" sz="1400" b="0"/>
          </a:p>
        </p:txBody>
      </p:sp>
      <p:sp>
        <p:nvSpPr>
          <p:cNvPr id="6" name="Slide Number Placeholder 5">
            <a:extLst>
              <a:ext uri="{FF2B5EF4-FFF2-40B4-BE49-F238E27FC236}">
                <a16:creationId xmlns:a16="http://schemas.microsoft.com/office/drawing/2014/main" id="{45F38A03-6040-6047-8EA2-4AF796BD5ABF}"/>
              </a:ext>
            </a:extLst>
          </p:cNvPr>
          <p:cNvSpPr>
            <a:spLocks noGrp="1"/>
          </p:cNvSpPr>
          <p:nvPr>
            <p:ph type="sldNum" sz="quarter" idx="11"/>
          </p:nvPr>
        </p:nvSpPr>
        <p:spPr/>
        <p:txBody>
          <a:bodyPr/>
          <a:lstStyle/>
          <a:p>
            <a:pPr algn="l"/>
            <a:fld id="{BC8B24E4-85AE-DE41-A98A-7E04CE9080E9}" type="slidenum">
              <a:rPr lang="en-US" smtClean="0"/>
              <a:pPr algn="l"/>
              <a:t>5</a:t>
            </a:fld>
            <a:endParaRPr lang="en-US">
              <a:solidFill>
                <a:schemeClr val="accent2"/>
              </a:solidFill>
            </a:endParaRPr>
          </a:p>
        </p:txBody>
      </p:sp>
      <p:pic>
        <p:nvPicPr>
          <p:cNvPr id="7" name="Picture 6">
            <a:extLst>
              <a:ext uri="{FF2B5EF4-FFF2-40B4-BE49-F238E27FC236}">
                <a16:creationId xmlns:a16="http://schemas.microsoft.com/office/drawing/2014/main" id="{7E7B3845-0510-409E-B60B-05A93941F268}"/>
              </a:ext>
            </a:extLst>
          </p:cNvPr>
          <p:cNvPicPr>
            <a:picLocks noChangeAspect="1"/>
          </p:cNvPicPr>
          <p:nvPr/>
        </p:nvPicPr>
        <p:blipFill>
          <a:blip r:embed="rId4"/>
          <a:stretch>
            <a:fillRect/>
          </a:stretch>
        </p:blipFill>
        <p:spPr>
          <a:xfrm>
            <a:off x="7077866" y="0"/>
            <a:ext cx="5114134" cy="6858000"/>
          </a:xfrm>
          <a:prstGeom prst="rect">
            <a:avLst/>
          </a:prstGeom>
        </p:spPr>
      </p:pic>
    </p:spTree>
    <p:extLst>
      <p:ext uri="{BB962C8B-B14F-4D97-AF65-F5344CB8AC3E}">
        <p14:creationId xmlns:p14="http://schemas.microsoft.com/office/powerpoint/2010/main" val="398462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0E60-8289-442B-8B29-B195C2D86254}"/>
              </a:ext>
            </a:extLst>
          </p:cNvPr>
          <p:cNvSpPr>
            <a:spLocks noGrp="1"/>
          </p:cNvSpPr>
          <p:nvPr>
            <p:ph type="ctrTitle"/>
          </p:nvPr>
        </p:nvSpPr>
        <p:spPr/>
        <p:txBody>
          <a:bodyPr>
            <a:normAutofit fontScale="90000"/>
          </a:bodyPr>
          <a:lstStyle/>
          <a:p>
            <a:r>
              <a:rPr lang="en-AU"/>
              <a:t>AEMO Implementation Program Activities</a:t>
            </a:r>
            <a:br>
              <a:rPr lang="en-AU"/>
            </a:br>
            <a:endParaRPr lang="en-AU"/>
          </a:p>
        </p:txBody>
      </p:sp>
      <p:sp>
        <p:nvSpPr>
          <p:cNvPr id="3" name="Subtitle 2">
            <a:extLst>
              <a:ext uri="{FF2B5EF4-FFF2-40B4-BE49-F238E27FC236}">
                <a16:creationId xmlns:a16="http://schemas.microsoft.com/office/drawing/2014/main" id="{68739A50-7045-4333-A647-B0FB84495011}"/>
              </a:ext>
            </a:extLst>
          </p:cNvPr>
          <p:cNvSpPr>
            <a:spLocks noGrp="1"/>
          </p:cNvSpPr>
          <p:nvPr>
            <p:ph type="subTitle" idx="1"/>
          </p:nvPr>
        </p:nvSpPr>
        <p:spPr>
          <a:xfrm>
            <a:off x="851452" y="1147692"/>
            <a:ext cx="10502348" cy="394210"/>
          </a:xfrm>
        </p:spPr>
        <p:txBody>
          <a:bodyPr/>
          <a:lstStyle/>
          <a:p>
            <a:r>
              <a:rPr lang="en-AU"/>
              <a:t>Progress since last WRIG</a:t>
            </a:r>
          </a:p>
        </p:txBody>
      </p:sp>
      <p:sp>
        <p:nvSpPr>
          <p:cNvPr id="4" name="Text Placeholder 3">
            <a:extLst>
              <a:ext uri="{FF2B5EF4-FFF2-40B4-BE49-F238E27FC236}">
                <a16:creationId xmlns:a16="http://schemas.microsoft.com/office/drawing/2014/main" id="{6C1FED81-1884-4B56-9662-5D5B99EC6B55}"/>
              </a:ext>
            </a:extLst>
          </p:cNvPr>
          <p:cNvSpPr>
            <a:spLocks noGrp="1"/>
          </p:cNvSpPr>
          <p:nvPr>
            <p:ph type="body" sz="quarter" idx="13"/>
          </p:nvPr>
        </p:nvSpPr>
        <p:spPr>
          <a:xfrm>
            <a:off x="838200" y="1541929"/>
            <a:ext cx="11170341" cy="3406589"/>
          </a:xfrm>
        </p:spPr>
        <p:txBody>
          <a:bodyPr>
            <a:normAutofit/>
          </a:bodyPr>
          <a:lstStyle/>
          <a:p>
            <a:pPr marL="285750" lvl="3" indent="-285750">
              <a:lnSpc>
                <a:spcPct val="110000"/>
              </a:lnSpc>
              <a:spcBef>
                <a:spcPts val="0"/>
              </a:spcBef>
              <a:buFont typeface="Arial" panose="020B0604020202020204" pitchFamily="34" charset="0"/>
              <a:buChar char="•"/>
            </a:pPr>
            <a:r>
              <a:rPr lang="en-AU" sz="1600"/>
              <a:t>RCM Phase 1 – Release 1 CRC applications in RCM Portal deployed to the RCM Production environment 24 Nov 2021</a:t>
            </a:r>
          </a:p>
          <a:p>
            <a:pPr marL="285750" lvl="3" indent="-285750">
              <a:lnSpc>
                <a:spcPct val="110000"/>
              </a:lnSpc>
              <a:spcBef>
                <a:spcPts val="0"/>
              </a:spcBef>
              <a:buFont typeface="Arial" panose="020B0604020202020204" pitchFamily="34" charset="0"/>
              <a:buChar char="•"/>
            </a:pPr>
            <a:r>
              <a:rPr lang="en-AU" sz="1600"/>
              <a:t>RTMS – delivered two RTMS Interactive Showcases to Participants, and undertook ongoing system development work</a:t>
            </a:r>
          </a:p>
          <a:p>
            <a:pPr marL="285750" lvl="3" indent="-285750">
              <a:lnSpc>
                <a:spcPct val="110000"/>
              </a:lnSpc>
              <a:spcBef>
                <a:spcPts val="0"/>
              </a:spcBef>
              <a:buFont typeface="Arial" panose="020B0604020202020204" pitchFamily="34" charset="0"/>
              <a:buChar char="•"/>
            </a:pPr>
            <a:r>
              <a:rPr lang="en-AU" sz="1600"/>
              <a:t>WEMDE Project – Core engine constructed; minor work remaining</a:t>
            </a:r>
          </a:p>
          <a:p>
            <a:pPr marL="285750" lvl="3" indent="-285750">
              <a:lnSpc>
                <a:spcPct val="110000"/>
              </a:lnSpc>
              <a:spcBef>
                <a:spcPts val="0"/>
              </a:spcBef>
              <a:buFont typeface="Arial" panose="020B0604020202020204" pitchFamily="34" charset="0"/>
              <a:buChar char="•"/>
            </a:pPr>
            <a:r>
              <a:rPr lang="en-AU" sz="1600"/>
              <a:t>Outage Management – progressing with building the system for participant submission of Outage Plans, including UI.</a:t>
            </a:r>
          </a:p>
          <a:p>
            <a:pPr marL="285750" lvl="3" indent="-285750">
              <a:lnSpc>
                <a:spcPct val="110000"/>
              </a:lnSpc>
              <a:spcBef>
                <a:spcPts val="0"/>
              </a:spcBef>
              <a:buFont typeface="Arial" panose="020B0604020202020204" pitchFamily="34" charset="0"/>
              <a:buChar char="•"/>
            </a:pPr>
            <a:r>
              <a:rPr lang="en-AU" sz="1600"/>
              <a:t>Completed review of market feedback on WEM Procedures and subsequently published: Communications and Control Systems; FCESS Accreditation</a:t>
            </a:r>
          </a:p>
        </p:txBody>
      </p:sp>
      <p:sp>
        <p:nvSpPr>
          <p:cNvPr id="6" name="Slide Number Placeholder 5">
            <a:extLst>
              <a:ext uri="{FF2B5EF4-FFF2-40B4-BE49-F238E27FC236}">
                <a16:creationId xmlns:a16="http://schemas.microsoft.com/office/drawing/2014/main" id="{692A97F6-57BB-4D47-BA74-C6A3A4848E13}"/>
              </a:ext>
            </a:extLst>
          </p:cNvPr>
          <p:cNvSpPr>
            <a:spLocks noGrp="1"/>
          </p:cNvSpPr>
          <p:nvPr>
            <p:ph type="sldNum" sz="quarter" idx="11"/>
          </p:nvPr>
        </p:nvSpPr>
        <p:spPr/>
        <p:txBody>
          <a:bodyPr/>
          <a:lstStyle/>
          <a:p>
            <a:pPr algn="l"/>
            <a:fld id="{BC8B24E4-85AE-DE41-A98A-7E04CE9080E9}" type="slidenum">
              <a:rPr lang="en-US" smtClean="0"/>
              <a:pPr algn="l"/>
              <a:t>6</a:t>
            </a:fld>
            <a:endParaRPr lang="en-US"/>
          </a:p>
        </p:txBody>
      </p:sp>
      <p:sp>
        <p:nvSpPr>
          <p:cNvPr id="7" name="Rectangle: Rounded Corners 6">
            <a:extLst>
              <a:ext uri="{FF2B5EF4-FFF2-40B4-BE49-F238E27FC236}">
                <a16:creationId xmlns:a16="http://schemas.microsoft.com/office/drawing/2014/main" id="{2E98D20E-15AE-4A83-B3DD-6E279BB96857}"/>
              </a:ext>
            </a:extLst>
          </p:cNvPr>
          <p:cNvSpPr/>
          <p:nvPr/>
        </p:nvSpPr>
        <p:spPr>
          <a:xfrm>
            <a:off x="1846393" y="4034119"/>
            <a:ext cx="9920394" cy="2667478"/>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p>
            <a:pPr marL="285750" indent="-193675">
              <a:buFont typeface="Arial" panose="020B0604020202020204" pitchFamily="34" charset="0"/>
              <a:buChar char="•"/>
            </a:pPr>
            <a:r>
              <a:rPr lang="en-AU" sz="1600">
                <a:solidFill>
                  <a:schemeClr val="tx1"/>
                </a:solidFill>
                <a:cs typeface="Arial"/>
              </a:rPr>
              <a:t>Complete first stage of development of system for participant submission of Outage Plans (Jan 2022)</a:t>
            </a:r>
          </a:p>
          <a:p>
            <a:pPr marL="285750" indent="-193675">
              <a:buFont typeface="Arial" panose="020B0604020202020204" pitchFamily="34" charset="0"/>
              <a:buChar char="•"/>
            </a:pPr>
            <a:r>
              <a:rPr lang="en-AU" sz="1600">
                <a:solidFill>
                  <a:schemeClr val="tx1"/>
                </a:solidFill>
                <a:cs typeface="Arial"/>
              </a:rPr>
              <a:t>Continue work on provisioning WEMDE with upstream data feeds</a:t>
            </a:r>
          </a:p>
          <a:p>
            <a:pPr marL="285750" indent="-193675">
              <a:buFont typeface="Arial" panose="020B0604020202020204" pitchFamily="34" charset="0"/>
              <a:buChar char="•"/>
            </a:pPr>
            <a:r>
              <a:rPr lang="en-AU" sz="1600">
                <a:solidFill>
                  <a:schemeClr val="tx1"/>
                </a:solidFill>
                <a:cs typeface="Arial"/>
              </a:rPr>
              <a:t>Provide the Market with preliminary guidance on WEMDE dispatch outcome data (Dec WRIG-IT)</a:t>
            </a:r>
          </a:p>
          <a:p>
            <a:pPr marL="285750" indent="-193675">
              <a:buFont typeface="Arial" panose="020B0604020202020204" pitchFamily="34" charset="0"/>
              <a:buChar char="•"/>
            </a:pPr>
            <a:r>
              <a:rPr lang="en-AU" sz="1600">
                <a:solidFill>
                  <a:schemeClr val="tx1"/>
                </a:solidFill>
                <a:cs typeface="Arial"/>
              </a:rPr>
              <a:t>Draft specification for the format of Dispatch Instruction supplied to Market Participants (Q1 2022)</a:t>
            </a:r>
          </a:p>
          <a:p>
            <a:pPr marL="285750" indent="-193675">
              <a:buFont typeface="Arial" panose="020B0604020202020204" pitchFamily="34" charset="0"/>
              <a:buChar char="•"/>
            </a:pPr>
            <a:r>
              <a:rPr lang="en-AU" sz="1600">
                <a:solidFill>
                  <a:schemeClr val="tx1"/>
                </a:solidFill>
                <a:cs typeface="Arial"/>
              </a:rPr>
              <a:t>Present to January WRIG on the WEM Procedure: Real-Time Market Submissions (Jan 2022).</a:t>
            </a:r>
          </a:p>
          <a:p>
            <a:pPr marL="285750" indent="-193675">
              <a:buFont typeface="Arial" panose="020B0604020202020204" pitchFamily="34" charset="0"/>
              <a:buChar char="•"/>
            </a:pPr>
            <a:r>
              <a:rPr lang="en-AU" sz="1600">
                <a:solidFill>
                  <a:schemeClr val="tx1"/>
                </a:solidFill>
                <a:cs typeface="Arial"/>
              </a:rPr>
              <a:t>Release RTMS system to Market Test (Feb 2022).</a:t>
            </a:r>
          </a:p>
          <a:p>
            <a:pPr marL="285750" indent="-193675">
              <a:buFont typeface="Arial" panose="020B0604020202020204" pitchFamily="34" charset="0"/>
              <a:buChar char="•"/>
            </a:pPr>
            <a:r>
              <a:rPr lang="en-AU" sz="1600">
                <a:solidFill>
                  <a:schemeClr val="tx1"/>
                </a:solidFill>
                <a:cs typeface="Arial"/>
              </a:rPr>
              <a:t>RCM Phase 2 (NAQ) Investment Brief to be signed off December 2021</a:t>
            </a:r>
          </a:p>
          <a:p>
            <a:pPr marL="285750" indent="-193675">
              <a:buFont typeface="Arial" panose="020B0604020202020204" pitchFamily="34" charset="0"/>
              <a:buChar char="•"/>
            </a:pPr>
            <a:r>
              <a:rPr lang="en-AU" sz="1600">
                <a:solidFill>
                  <a:schemeClr val="tx1"/>
                </a:solidFill>
                <a:cs typeface="Arial"/>
              </a:rPr>
              <a:t>RCM Phase 2 (NAQ) system development to commence December 2021</a:t>
            </a:r>
          </a:p>
          <a:p>
            <a:pPr marL="285750" indent="-193675">
              <a:buFont typeface="Arial" panose="020B0604020202020204" pitchFamily="34" charset="0"/>
              <a:buChar char="•"/>
            </a:pPr>
            <a:r>
              <a:rPr lang="en-AU" sz="1600">
                <a:solidFill>
                  <a:schemeClr val="tx1"/>
                </a:solidFill>
                <a:cs typeface="Arial"/>
              </a:rPr>
              <a:t>Complete provision planning for Registrations and Settlements – subject to resolution of the WEM Rules (Jan 2022)</a:t>
            </a:r>
            <a:endParaRPr lang="en-AU" sz="1600">
              <a:solidFill>
                <a:schemeClr val="tx1"/>
              </a:solidFill>
              <a:highlight>
                <a:srgbClr val="00FF00"/>
              </a:highlight>
              <a:cs typeface="Arial"/>
            </a:endParaRPr>
          </a:p>
        </p:txBody>
      </p:sp>
      <p:sp>
        <p:nvSpPr>
          <p:cNvPr id="8" name="Rectangle: Rounded Corners 7">
            <a:extLst>
              <a:ext uri="{FF2B5EF4-FFF2-40B4-BE49-F238E27FC236}">
                <a16:creationId xmlns:a16="http://schemas.microsoft.com/office/drawing/2014/main" id="{2A52D8E0-E074-46B1-8C18-D1B0A1934A71}"/>
              </a:ext>
            </a:extLst>
          </p:cNvPr>
          <p:cNvSpPr/>
          <p:nvPr/>
        </p:nvSpPr>
        <p:spPr>
          <a:xfrm>
            <a:off x="888710" y="4025155"/>
            <a:ext cx="945154" cy="266232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a:solidFill>
                  <a:schemeClr val="bg1"/>
                </a:solidFill>
              </a:rPr>
              <a:t>Next Steps</a:t>
            </a:r>
          </a:p>
        </p:txBody>
      </p:sp>
    </p:spTree>
    <p:extLst>
      <p:ext uri="{BB962C8B-B14F-4D97-AF65-F5344CB8AC3E}">
        <p14:creationId xmlns:p14="http://schemas.microsoft.com/office/powerpoint/2010/main" val="98147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0E46-1E75-4D3F-B5FC-BF8F0B6C0AD4}"/>
              </a:ext>
            </a:extLst>
          </p:cNvPr>
          <p:cNvSpPr>
            <a:spLocks noGrp="1"/>
          </p:cNvSpPr>
          <p:nvPr>
            <p:ph type="ctrTitle"/>
          </p:nvPr>
        </p:nvSpPr>
        <p:spPr/>
        <p:txBody>
          <a:bodyPr/>
          <a:lstStyle/>
          <a:p>
            <a:r>
              <a:rPr lang="en-AU"/>
              <a:t>AEMO – Market Readiness update</a:t>
            </a:r>
          </a:p>
        </p:txBody>
      </p:sp>
      <p:sp>
        <p:nvSpPr>
          <p:cNvPr id="4" name="Text Placeholder 3">
            <a:extLst>
              <a:ext uri="{FF2B5EF4-FFF2-40B4-BE49-F238E27FC236}">
                <a16:creationId xmlns:a16="http://schemas.microsoft.com/office/drawing/2014/main" id="{2E0E130E-CEBA-4DCC-A114-98D98E6E182A}"/>
              </a:ext>
            </a:extLst>
          </p:cNvPr>
          <p:cNvSpPr>
            <a:spLocks noGrp="1"/>
          </p:cNvSpPr>
          <p:nvPr>
            <p:ph type="body" sz="quarter" idx="13"/>
          </p:nvPr>
        </p:nvSpPr>
        <p:spPr>
          <a:xfrm>
            <a:off x="838200" y="1825625"/>
            <a:ext cx="10515600" cy="4351338"/>
          </a:xfrm>
        </p:spPr>
        <p:txBody>
          <a:bodyPr>
            <a:normAutofit/>
          </a:bodyPr>
          <a:lstStyle/>
          <a:p>
            <a:r>
              <a:rPr lang="en-AU"/>
              <a:t>Readiness Working Group (next meeting 14 December)</a:t>
            </a:r>
          </a:p>
          <a:p>
            <a:pPr marL="285750" lvl="1" indent="-285750">
              <a:buFont typeface="Arial" panose="020B0604020202020204" pitchFamily="34" charset="0"/>
              <a:buChar char="•"/>
            </a:pPr>
            <a:r>
              <a:rPr lang="en-AU"/>
              <a:t>Will consider specific readiness criteria for Western Power (targeting Q1 2022 to publish the full set of specific readiness criteria for Market Participants, Western Power, ERA and AEMO) </a:t>
            </a:r>
          </a:p>
          <a:p>
            <a:pPr marL="285750" lvl="1" indent="-285750">
              <a:buFont typeface="Arial" panose="020B0604020202020204" pitchFamily="34" charset="0"/>
              <a:buChar char="•"/>
            </a:pPr>
            <a:r>
              <a:rPr lang="en-AU"/>
              <a:t>Refined industry risk register (to be published through the Reformer Portal this year)</a:t>
            </a:r>
          </a:p>
          <a:p>
            <a:pPr marL="285750" lvl="1" indent="-285750">
              <a:buFont typeface="Arial" panose="020B0604020202020204" pitchFamily="34" charset="0"/>
              <a:buChar char="•"/>
            </a:pPr>
            <a:endParaRPr lang="en-AU"/>
          </a:p>
          <a:p>
            <a:pPr marL="285750" lvl="1" indent="-285750">
              <a:buFont typeface="Arial" panose="020B0604020202020204" pitchFamily="34" charset="0"/>
              <a:buChar char="•"/>
            </a:pPr>
            <a:endParaRPr lang="en-AU"/>
          </a:p>
          <a:p>
            <a:pPr marL="285750" indent="-285750">
              <a:buFont typeface="Arial" panose="020B0604020202020204" pitchFamily="34" charset="0"/>
              <a:buChar char="•"/>
            </a:pPr>
            <a:endParaRPr lang="en-AU"/>
          </a:p>
          <a:p>
            <a:pPr marL="285750" indent="-285750">
              <a:buFont typeface="Arial" panose="020B0604020202020204" pitchFamily="34" charset="0"/>
              <a:buChar char="•"/>
            </a:pPr>
            <a:endParaRPr lang="en-AU"/>
          </a:p>
        </p:txBody>
      </p:sp>
      <p:sp>
        <p:nvSpPr>
          <p:cNvPr id="6" name="Slide Number Placeholder 5">
            <a:extLst>
              <a:ext uri="{FF2B5EF4-FFF2-40B4-BE49-F238E27FC236}">
                <a16:creationId xmlns:a16="http://schemas.microsoft.com/office/drawing/2014/main" id="{F807342F-6800-4CE5-99BF-D7541B817F06}"/>
              </a:ext>
            </a:extLst>
          </p:cNvPr>
          <p:cNvSpPr>
            <a:spLocks noGrp="1"/>
          </p:cNvSpPr>
          <p:nvPr>
            <p:ph type="sldNum" sz="quarter" idx="11"/>
          </p:nvPr>
        </p:nvSpPr>
        <p:spPr/>
        <p:txBody>
          <a:bodyPr/>
          <a:lstStyle/>
          <a:p>
            <a:pPr algn="l"/>
            <a:fld id="{BC8B24E4-85AE-DE41-A98A-7E04CE9080E9}" type="slidenum">
              <a:rPr lang="en-US" smtClean="0"/>
              <a:pPr algn="l"/>
              <a:t>7</a:t>
            </a:fld>
            <a:endParaRPr lang="en-US"/>
          </a:p>
        </p:txBody>
      </p:sp>
    </p:spTree>
    <p:extLst>
      <p:ext uri="{BB962C8B-B14F-4D97-AF65-F5344CB8AC3E}">
        <p14:creationId xmlns:p14="http://schemas.microsoft.com/office/powerpoint/2010/main" val="47009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6D216-A80A-3140-9FF0-CDCB7FFB395B}"/>
              </a:ext>
            </a:extLst>
          </p:cNvPr>
          <p:cNvSpPr>
            <a:spLocks noGrp="1"/>
          </p:cNvSpPr>
          <p:nvPr>
            <p:ph type="ctrTitle"/>
          </p:nvPr>
        </p:nvSpPr>
        <p:spPr/>
        <p:txBody>
          <a:bodyPr/>
          <a:lstStyle/>
          <a:p>
            <a:r>
              <a:rPr lang="en-US"/>
              <a:t>Rules Gazettal Schedule</a:t>
            </a:r>
          </a:p>
        </p:txBody>
      </p:sp>
      <p:sp>
        <p:nvSpPr>
          <p:cNvPr id="6" name="Slide Number Placeholder 5">
            <a:extLst>
              <a:ext uri="{FF2B5EF4-FFF2-40B4-BE49-F238E27FC236}">
                <a16:creationId xmlns:a16="http://schemas.microsoft.com/office/drawing/2014/main" id="{45F38A03-6040-6047-8EA2-4AF796BD5ABF}"/>
              </a:ext>
            </a:extLst>
          </p:cNvPr>
          <p:cNvSpPr>
            <a:spLocks noGrp="1"/>
          </p:cNvSpPr>
          <p:nvPr>
            <p:ph type="sldNum" sz="quarter" idx="11"/>
          </p:nvPr>
        </p:nvSpPr>
        <p:spPr/>
        <p:txBody>
          <a:bodyPr/>
          <a:lstStyle/>
          <a:p>
            <a:pPr algn="l"/>
            <a:fld id="{BC8B24E4-85AE-DE41-A98A-7E04CE9080E9}" type="slidenum">
              <a:rPr lang="en-US" smtClean="0"/>
              <a:pPr algn="l"/>
              <a:t>8</a:t>
            </a:fld>
            <a:endParaRPr lang="en-US">
              <a:solidFill>
                <a:schemeClr val="accent2"/>
              </a:solidFill>
            </a:endParaRPr>
          </a:p>
        </p:txBody>
      </p:sp>
      <p:graphicFrame>
        <p:nvGraphicFramePr>
          <p:cNvPr id="12" name="Table 9">
            <a:extLst>
              <a:ext uri="{FF2B5EF4-FFF2-40B4-BE49-F238E27FC236}">
                <a16:creationId xmlns:a16="http://schemas.microsoft.com/office/drawing/2014/main" id="{BABE64E2-4067-4C58-8AA9-BC313BF0AC48}"/>
              </a:ext>
            </a:extLst>
          </p:cNvPr>
          <p:cNvGraphicFramePr>
            <a:graphicFrameLocks noGrp="1"/>
          </p:cNvGraphicFramePr>
          <p:nvPr>
            <p:extLst>
              <p:ext uri="{D42A27DB-BD31-4B8C-83A1-F6EECF244321}">
                <p14:modId xmlns:p14="http://schemas.microsoft.com/office/powerpoint/2010/main" val="106557668"/>
              </p:ext>
            </p:extLst>
          </p:nvPr>
        </p:nvGraphicFramePr>
        <p:xfrm>
          <a:off x="924996" y="1067162"/>
          <a:ext cx="9539728" cy="5430503"/>
        </p:xfrm>
        <a:graphic>
          <a:graphicData uri="http://schemas.openxmlformats.org/drawingml/2006/table">
            <a:tbl>
              <a:tblPr firstRow="1" bandRow="1"/>
              <a:tblGrid>
                <a:gridCol w="4639376">
                  <a:extLst>
                    <a:ext uri="{9D8B030D-6E8A-4147-A177-3AD203B41FA5}">
                      <a16:colId xmlns:a16="http://schemas.microsoft.com/office/drawing/2014/main" val="1271890640"/>
                    </a:ext>
                  </a:extLst>
                </a:gridCol>
                <a:gridCol w="612544">
                  <a:extLst>
                    <a:ext uri="{9D8B030D-6E8A-4147-A177-3AD203B41FA5}">
                      <a16:colId xmlns:a16="http://schemas.microsoft.com/office/drawing/2014/main" val="3473285142"/>
                    </a:ext>
                  </a:extLst>
                </a:gridCol>
                <a:gridCol w="612544">
                  <a:extLst>
                    <a:ext uri="{9D8B030D-6E8A-4147-A177-3AD203B41FA5}">
                      <a16:colId xmlns:a16="http://schemas.microsoft.com/office/drawing/2014/main" val="4065818823"/>
                    </a:ext>
                  </a:extLst>
                </a:gridCol>
                <a:gridCol w="612544">
                  <a:extLst>
                    <a:ext uri="{9D8B030D-6E8A-4147-A177-3AD203B41FA5}">
                      <a16:colId xmlns:a16="http://schemas.microsoft.com/office/drawing/2014/main" val="120373647"/>
                    </a:ext>
                  </a:extLst>
                </a:gridCol>
                <a:gridCol w="612544">
                  <a:extLst>
                    <a:ext uri="{9D8B030D-6E8A-4147-A177-3AD203B41FA5}">
                      <a16:colId xmlns:a16="http://schemas.microsoft.com/office/drawing/2014/main" val="3335102635"/>
                    </a:ext>
                  </a:extLst>
                </a:gridCol>
                <a:gridCol w="612544">
                  <a:extLst>
                    <a:ext uri="{9D8B030D-6E8A-4147-A177-3AD203B41FA5}">
                      <a16:colId xmlns:a16="http://schemas.microsoft.com/office/drawing/2014/main" val="601613796"/>
                    </a:ext>
                  </a:extLst>
                </a:gridCol>
                <a:gridCol w="612544">
                  <a:extLst>
                    <a:ext uri="{9D8B030D-6E8A-4147-A177-3AD203B41FA5}">
                      <a16:colId xmlns:a16="http://schemas.microsoft.com/office/drawing/2014/main" val="2203728675"/>
                    </a:ext>
                  </a:extLst>
                </a:gridCol>
                <a:gridCol w="612544">
                  <a:extLst>
                    <a:ext uri="{9D8B030D-6E8A-4147-A177-3AD203B41FA5}">
                      <a16:colId xmlns:a16="http://schemas.microsoft.com/office/drawing/2014/main" val="1719298707"/>
                    </a:ext>
                  </a:extLst>
                </a:gridCol>
                <a:gridCol w="612544">
                  <a:extLst>
                    <a:ext uri="{9D8B030D-6E8A-4147-A177-3AD203B41FA5}">
                      <a16:colId xmlns:a16="http://schemas.microsoft.com/office/drawing/2014/main" val="1567684038"/>
                    </a:ext>
                  </a:extLst>
                </a:gridCol>
              </a:tblGrid>
              <a:tr h="212950">
                <a:tc>
                  <a:txBody>
                    <a:bodyPr/>
                    <a:lstStyle/>
                    <a:p>
                      <a:r>
                        <a:rPr lang="en-AU" sz="1000" b="1"/>
                        <a:t>Work package</a:t>
                      </a:r>
                    </a:p>
                  </a:txBody>
                  <a:tcPr marL="68568" marR="68568" marT="34284" marB="34284"/>
                </a:tc>
                <a:tc>
                  <a:txBody>
                    <a:bodyPr/>
                    <a:lstStyle/>
                    <a:p>
                      <a:pPr algn="ctr"/>
                      <a:r>
                        <a:rPr lang="en-AU" sz="900" b="1"/>
                        <a:t>June</a:t>
                      </a:r>
                    </a:p>
                  </a:txBody>
                  <a:tcPr marL="68568" marR="68568" marT="34284" marB="34284">
                    <a:lnB w="12700" cap="flat" cmpd="sng" algn="ctr">
                      <a:solidFill>
                        <a:schemeClr val="tx1"/>
                      </a:solidFill>
                      <a:prstDash val="solid"/>
                      <a:round/>
                      <a:headEnd type="none" w="med" len="med"/>
                      <a:tailEnd type="none" w="med" len="med"/>
                    </a:lnB>
                  </a:tcPr>
                </a:tc>
                <a:tc>
                  <a:txBody>
                    <a:bodyPr/>
                    <a:lstStyle/>
                    <a:p>
                      <a:pPr algn="ctr"/>
                      <a:r>
                        <a:rPr lang="en-AU" sz="900" b="1"/>
                        <a:t>July</a:t>
                      </a:r>
                    </a:p>
                  </a:txBody>
                  <a:tcPr marL="68568" marR="68568" marT="34284" marB="34284">
                    <a:lnB w="12700" cap="flat" cmpd="sng" algn="ctr">
                      <a:solidFill>
                        <a:schemeClr val="tx1"/>
                      </a:solidFill>
                      <a:prstDash val="solid"/>
                      <a:round/>
                      <a:headEnd type="none" w="med" len="med"/>
                      <a:tailEnd type="none" w="med" len="med"/>
                    </a:lnB>
                  </a:tcPr>
                </a:tc>
                <a:tc>
                  <a:txBody>
                    <a:bodyPr/>
                    <a:lstStyle/>
                    <a:p>
                      <a:pPr algn="ctr"/>
                      <a:r>
                        <a:rPr lang="en-AU" sz="900" b="1"/>
                        <a:t>August</a:t>
                      </a:r>
                    </a:p>
                  </a:txBody>
                  <a:tcPr marL="68568" marR="68568" marT="34284" marB="34284">
                    <a:lnB w="12700" cap="flat" cmpd="sng" algn="ctr">
                      <a:solidFill>
                        <a:schemeClr val="tx1"/>
                      </a:solidFill>
                      <a:prstDash val="solid"/>
                      <a:round/>
                      <a:headEnd type="none" w="med" len="med"/>
                      <a:tailEnd type="none" w="med" len="med"/>
                    </a:lnB>
                  </a:tcPr>
                </a:tc>
                <a:tc>
                  <a:txBody>
                    <a:bodyPr/>
                    <a:lstStyle/>
                    <a:p>
                      <a:pPr algn="ctr"/>
                      <a:r>
                        <a:rPr lang="en-AU" sz="900" b="1"/>
                        <a:t>Sept</a:t>
                      </a:r>
                    </a:p>
                  </a:txBody>
                  <a:tcPr marL="68568" marR="68568" marT="34284" marB="34284">
                    <a:lnB w="12700" cap="flat" cmpd="sng" algn="ctr">
                      <a:solidFill>
                        <a:schemeClr val="tx1"/>
                      </a:solidFill>
                      <a:prstDash val="solid"/>
                      <a:round/>
                      <a:headEnd type="none" w="med" len="med"/>
                      <a:tailEnd type="none" w="med" len="med"/>
                    </a:lnB>
                  </a:tcPr>
                </a:tc>
                <a:tc>
                  <a:txBody>
                    <a:bodyPr/>
                    <a:lstStyle/>
                    <a:p>
                      <a:pPr algn="ctr"/>
                      <a:r>
                        <a:rPr lang="en-AU" sz="900" b="1"/>
                        <a:t>Oct</a:t>
                      </a:r>
                    </a:p>
                  </a:txBody>
                  <a:tcPr marL="68568" marR="68568" marT="34284" marB="34284">
                    <a:lnB w="12700" cap="flat" cmpd="sng" algn="ctr">
                      <a:solidFill>
                        <a:schemeClr val="tx1"/>
                      </a:solidFill>
                      <a:prstDash val="solid"/>
                      <a:round/>
                      <a:headEnd type="none" w="med" len="med"/>
                      <a:tailEnd type="none" w="med" len="med"/>
                    </a:lnB>
                  </a:tcPr>
                </a:tc>
                <a:tc>
                  <a:txBody>
                    <a:bodyPr/>
                    <a:lstStyle/>
                    <a:p>
                      <a:pPr algn="ctr"/>
                      <a:r>
                        <a:rPr lang="en-AU" sz="900" b="1"/>
                        <a:t>Nov</a:t>
                      </a:r>
                    </a:p>
                  </a:txBody>
                  <a:tcPr marL="68568" marR="68568" marT="34284" marB="34284">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900" b="1"/>
                        <a:t>Dec</a:t>
                      </a:r>
                    </a:p>
                  </a:txBody>
                  <a:tcPr marL="68568" marR="68568" marT="34284" marB="34284">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900" b="1"/>
                        <a:t>2022</a:t>
                      </a:r>
                    </a:p>
                  </a:txBody>
                  <a:tcPr marL="68568" marR="68568" marT="34284" marB="34284">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341702"/>
                  </a:ext>
                </a:extLst>
              </a:tr>
              <a:tr h="455286">
                <a:tc>
                  <a:txBody>
                    <a:bodyPr/>
                    <a:lstStyle/>
                    <a:p>
                      <a:r>
                        <a:rPr lang="en-AU" sz="800" b="1"/>
                        <a:t>TRANCHE 0 - GAZETTED</a:t>
                      </a:r>
                    </a:p>
                    <a:p>
                      <a:pPr marL="160338" lvl="0" indent="-160338" algn="l" defTabSz="914217" rtl="0" eaLnBrk="1" latinLnBrk="0" hangingPunct="1">
                        <a:lnSpc>
                          <a:spcPct val="100000"/>
                        </a:lnSpc>
                        <a:spcBef>
                          <a:spcPts val="0"/>
                        </a:spcBef>
                        <a:spcAft>
                          <a:spcPts val="300"/>
                        </a:spcAft>
                        <a:buFont typeface="Symbol" panose="05050102010706020507" pitchFamily="18" charset="2"/>
                        <a:buChar char=""/>
                      </a:pPr>
                      <a:r>
                        <a:rPr lang="en-AU" sz="800" kern="1200" noProof="0">
                          <a:solidFill>
                            <a:schemeClr val="dk1"/>
                          </a:solidFill>
                          <a:effectLst/>
                          <a:latin typeface="+mn-lt"/>
                          <a:ea typeface="+mn-ea"/>
                          <a:cs typeface="+mn-cs"/>
                        </a:rPr>
                        <a:t>Governance of constraints </a:t>
                      </a:r>
                    </a:p>
                    <a:p>
                      <a:pPr marL="160338" marR="0" lvl="0" indent="-160338" algn="l" defTabSz="914217" rtl="0" eaLnBrk="1" fontAlgn="auto" latinLnBrk="0" hangingPunct="1">
                        <a:lnSpc>
                          <a:spcPct val="100000"/>
                        </a:lnSpc>
                        <a:spcBef>
                          <a:spcPts val="0"/>
                        </a:spcBef>
                        <a:spcAft>
                          <a:spcPts val="300"/>
                        </a:spcAft>
                        <a:buClrTx/>
                        <a:buSzTx/>
                        <a:buFont typeface="Symbol" panose="05050102010706020507" pitchFamily="18" charset="2"/>
                        <a:buChar char=""/>
                        <a:tabLst/>
                        <a:defRPr/>
                      </a:pPr>
                      <a:r>
                        <a:rPr lang="en-AU" sz="800" kern="1200">
                          <a:solidFill>
                            <a:schemeClr val="dk1"/>
                          </a:solidFill>
                          <a:effectLst/>
                          <a:latin typeface="+mn-lt"/>
                          <a:ea typeface="+mn-ea"/>
                          <a:cs typeface="+mn-cs"/>
                        </a:rPr>
                        <a:t>Technical Rules change management, etc</a:t>
                      </a:r>
                      <a:endParaRPr lang="en-US" sz="800" kern="1200" noProof="0">
                        <a:solidFill>
                          <a:schemeClr val="dk1"/>
                        </a:solidFill>
                        <a:effectLst/>
                        <a:latin typeface="+mn-lt"/>
                        <a:ea typeface="+mn-ea"/>
                        <a:cs typeface="+mn-cs"/>
                      </a:endParaRPr>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350750"/>
                  </a:ext>
                </a:extLst>
              </a:tr>
              <a:tr h="455286">
                <a:tc>
                  <a:txBody>
                    <a:bodyPr/>
                    <a:lstStyle/>
                    <a:p>
                      <a:pPr lvl="0">
                        <a:buNone/>
                      </a:pPr>
                      <a:r>
                        <a:rPr lang="en-AU" sz="800" b="1" i="0" u="none" strike="noStrike" noProof="0">
                          <a:latin typeface="Arial"/>
                        </a:rPr>
                        <a:t>TRANCHE 1 - GAZETTED</a:t>
                      </a:r>
                    </a:p>
                    <a:p>
                      <a:pPr marL="160338" lvl="0" indent="-160338" algn="l">
                        <a:lnSpc>
                          <a:spcPct val="100000"/>
                        </a:lnSpc>
                        <a:spcBef>
                          <a:spcPts val="0"/>
                        </a:spcBef>
                        <a:spcAft>
                          <a:spcPts val="300"/>
                        </a:spcAft>
                        <a:buFont typeface="Symbol" panose="05050102010706020507" pitchFamily="18" charset="2"/>
                        <a:buChar char=""/>
                      </a:pPr>
                      <a:r>
                        <a:rPr lang="en-AU" sz="800">
                          <a:effectLst/>
                        </a:rPr>
                        <a:t>Generator Performance Standards Framework</a:t>
                      </a:r>
                    </a:p>
                    <a:p>
                      <a:pPr marL="160338" lvl="0" indent="-160338" algn="l">
                        <a:lnSpc>
                          <a:spcPct val="100000"/>
                        </a:lnSpc>
                        <a:spcBef>
                          <a:spcPts val="0"/>
                        </a:spcBef>
                        <a:spcAft>
                          <a:spcPts val="300"/>
                        </a:spcAft>
                        <a:buFont typeface="Symbol" panose="05050102010706020507" pitchFamily="18" charset="2"/>
                        <a:buChar char=""/>
                      </a:pPr>
                      <a:r>
                        <a:rPr lang="en-AU" sz="800">
                          <a:effectLst/>
                        </a:rPr>
                        <a:t>Frequency Operating Standards and  Contingency Events Frameworks</a:t>
                      </a:r>
                      <a:endParaRPr lang="en-AU" sz="80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lvl="0">
                        <a:buNone/>
                      </a:pPr>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6983744"/>
                  </a:ext>
                </a:extLst>
              </a:tr>
              <a:tr h="763714">
                <a:tc>
                  <a:txBody>
                    <a:bodyPr/>
                    <a:lstStyle/>
                    <a:p>
                      <a:r>
                        <a:rPr lang="en-AU" sz="800" b="1"/>
                        <a:t>TRANCHE 2 - GAZETTED</a:t>
                      </a:r>
                    </a:p>
                    <a:p>
                      <a:pPr marL="160020" lvl="0" indent="-160020" algn="l" rtl="0">
                        <a:lnSpc>
                          <a:spcPct val="100000"/>
                        </a:lnSpc>
                        <a:spcBef>
                          <a:spcPts val="0"/>
                        </a:spcBef>
                        <a:spcAft>
                          <a:spcPts val="300"/>
                        </a:spcAft>
                        <a:buFont typeface="Symbol" panose="05050102010706020507" pitchFamily="18" charset="2"/>
                        <a:buChar char=""/>
                      </a:pPr>
                      <a:r>
                        <a:rPr lang="en-AU" sz="800" kern="1200">
                          <a:solidFill>
                            <a:schemeClr val="dk1"/>
                          </a:solidFill>
                          <a:effectLst/>
                          <a:latin typeface="+mn-lt"/>
                          <a:ea typeface="+mn-ea"/>
                          <a:cs typeface="+mn-cs"/>
                        </a:rPr>
                        <a:t>Foundation Market Parameters (incl. STEM)</a:t>
                      </a:r>
                    </a:p>
                    <a:p>
                      <a:pPr marL="160020" lvl="0" indent="-160020" algn="l" rtl="0">
                        <a:lnSpc>
                          <a:spcPct val="100000"/>
                        </a:lnSpc>
                        <a:spcBef>
                          <a:spcPts val="0"/>
                        </a:spcBef>
                        <a:spcAft>
                          <a:spcPts val="300"/>
                        </a:spcAft>
                        <a:buFont typeface="Symbol" panose="05050102010706020507" pitchFamily="18" charset="2"/>
                        <a:buChar char=""/>
                      </a:pPr>
                      <a:r>
                        <a:rPr lang="en-AU" sz="800" kern="1200">
                          <a:solidFill>
                            <a:schemeClr val="dk1"/>
                          </a:solidFill>
                          <a:effectLst/>
                          <a:latin typeface="+mn-lt"/>
                          <a:ea typeface="+mn-ea"/>
                          <a:cs typeface="+mn-cs"/>
                        </a:rPr>
                        <a:t>Frequency Co-optimised ESS</a:t>
                      </a:r>
                      <a:endParaRPr lang="en-AU"/>
                    </a:p>
                    <a:p>
                      <a:pPr marL="160020" lvl="0" indent="-160020" algn="l" rtl="0">
                        <a:lnSpc>
                          <a:spcPct val="100000"/>
                        </a:lnSpc>
                        <a:spcBef>
                          <a:spcPts val="0"/>
                        </a:spcBef>
                        <a:spcAft>
                          <a:spcPts val="300"/>
                        </a:spcAft>
                        <a:buFont typeface="Symbol" panose="05050102010706020507" pitchFamily="18" charset="2"/>
                        <a:buChar char=""/>
                      </a:pPr>
                      <a:r>
                        <a:rPr lang="en-AU" sz="800" kern="1200">
                          <a:solidFill>
                            <a:schemeClr val="dk1"/>
                          </a:solidFill>
                          <a:effectLst/>
                          <a:latin typeface="+mn-lt"/>
                          <a:ea typeface="+mn-ea"/>
                          <a:cs typeface="+mn-cs"/>
                        </a:rPr>
                        <a:t>Scheduling and Dispatch</a:t>
                      </a:r>
                      <a:endParaRPr lang="en-AU"/>
                    </a:p>
                    <a:p>
                      <a:pPr marL="160020" lvl="0" indent="-160020" algn="l" rtl="0">
                        <a:lnSpc>
                          <a:spcPct val="100000"/>
                        </a:lnSpc>
                        <a:spcBef>
                          <a:spcPts val="0"/>
                        </a:spcBef>
                        <a:spcAft>
                          <a:spcPts val="300"/>
                        </a:spcAft>
                        <a:buFont typeface="Symbol" panose="05050102010706020507" pitchFamily="18" charset="2"/>
                        <a:buChar char=""/>
                      </a:pPr>
                      <a:r>
                        <a:rPr lang="en-AU" sz="800" kern="1200">
                          <a:solidFill>
                            <a:schemeClr val="dk1"/>
                          </a:solidFill>
                          <a:effectLst/>
                          <a:latin typeface="+mn-lt"/>
                          <a:ea typeface="+mn-ea"/>
                          <a:cs typeface="+mn-cs"/>
                        </a:rPr>
                        <a:t>Market Settlement, etc</a:t>
                      </a:r>
                      <a:endParaRPr lang="en-AU"/>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865113"/>
                  </a:ext>
                </a:extLst>
              </a:tr>
              <a:tr h="455286">
                <a:tc>
                  <a:txBody>
                    <a:bodyPr/>
                    <a:lstStyle/>
                    <a:p>
                      <a:r>
                        <a:rPr lang="en-AU" sz="800" b="1"/>
                        <a:t>TRANCHE 3 - GAZETTED</a:t>
                      </a:r>
                    </a:p>
                    <a:p>
                      <a:pPr marL="160338" lvl="0" indent="-160338" algn="l" defTabSz="914217" rtl="0" eaLnBrk="1" latinLnBrk="0" hangingPunct="1">
                        <a:lnSpc>
                          <a:spcPct val="100000"/>
                        </a:lnSpc>
                        <a:spcBef>
                          <a:spcPts val="0"/>
                        </a:spcBef>
                        <a:spcAft>
                          <a:spcPts val="300"/>
                        </a:spcAft>
                        <a:buFont typeface="Symbol" panose="05050102010706020507" pitchFamily="18" charset="2"/>
                        <a:buChar char=""/>
                      </a:pPr>
                      <a:r>
                        <a:rPr lang="en-AU" sz="800" kern="1200">
                          <a:solidFill>
                            <a:schemeClr val="dk1"/>
                          </a:solidFill>
                          <a:effectLst/>
                          <a:latin typeface="+mn-lt"/>
                          <a:ea typeface="+mn-ea"/>
                          <a:cs typeface="+mn-cs"/>
                        </a:rPr>
                        <a:t>Reserve Capacity Mechanism (RCM) Prioritisation and Network Access Quantities Framework</a:t>
                      </a:r>
                    </a:p>
                    <a:p>
                      <a:pPr marL="160338" lvl="0" indent="-160338" algn="l" defTabSz="914217" rtl="0" eaLnBrk="1" latinLnBrk="0" hangingPunct="1">
                        <a:lnSpc>
                          <a:spcPct val="100000"/>
                        </a:lnSpc>
                        <a:spcBef>
                          <a:spcPts val="0"/>
                        </a:spcBef>
                        <a:spcAft>
                          <a:spcPts val="300"/>
                        </a:spcAft>
                        <a:buFont typeface="Symbol" panose="05050102010706020507" pitchFamily="18" charset="2"/>
                        <a:buChar char=""/>
                      </a:pPr>
                      <a:r>
                        <a:rPr lang="en-AU" sz="800" kern="1200">
                          <a:solidFill>
                            <a:schemeClr val="dk1"/>
                          </a:solidFill>
                          <a:effectLst/>
                          <a:latin typeface="+mn-lt"/>
                          <a:ea typeface="+mn-ea"/>
                          <a:cs typeface="+mn-cs"/>
                        </a:rPr>
                        <a:t>Participation of storage/hybrid facilities in the RCM, etc</a:t>
                      </a:r>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4098213"/>
                  </a:ext>
                </a:extLst>
              </a:tr>
              <a:tr h="455286">
                <a:tc>
                  <a:txBody>
                    <a:bodyPr/>
                    <a:lstStyle/>
                    <a:p>
                      <a:r>
                        <a:rPr lang="en-AU" sz="800" b="1"/>
                        <a:t>TRANCHE 4A - GAZETTED</a:t>
                      </a:r>
                    </a:p>
                    <a:p>
                      <a:pPr marL="160338" marR="0" lvl="0" indent="-160338" algn="l" defTabSz="914217" rtl="0" eaLnBrk="1" fontAlgn="auto" latinLnBrk="0" hangingPunct="1">
                        <a:lnSpc>
                          <a:spcPct val="100000"/>
                        </a:lnSpc>
                        <a:spcBef>
                          <a:spcPts val="0"/>
                        </a:spcBef>
                        <a:spcAft>
                          <a:spcPts val="300"/>
                        </a:spcAft>
                        <a:buClrTx/>
                        <a:buSzTx/>
                        <a:buFont typeface="Symbol" panose="05050102010706020507" pitchFamily="18" charset="2"/>
                        <a:buChar char=""/>
                        <a:tabLst/>
                        <a:defRPr/>
                      </a:pPr>
                      <a:r>
                        <a:rPr lang="en-AU" sz="800" kern="1200">
                          <a:solidFill>
                            <a:schemeClr val="dk1"/>
                          </a:solidFill>
                          <a:effectLst/>
                          <a:latin typeface="+mn-lt"/>
                          <a:ea typeface="+mn-ea"/>
                          <a:cs typeface="+mn-cs"/>
                        </a:rPr>
                        <a:t>Transitional Arrangements (e.g. ESS accreditation)</a:t>
                      </a:r>
                    </a:p>
                    <a:p>
                      <a:pPr marL="160338" marR="0" lvl="0" indent="-160338" algn="l" defTabSz="914217" rtl="0" eaLnBrk="1" fontAlgn="auto" latinLnBrk="0" hangingPunct="1">
                        <a:lnSpc>
                          <a:spcPct val="100000"/>
                        </a:lnSpc>
                        <a:spcBef>
                          <a:spcPts val="0"/>
                        </a:spcBef>
                        <a:spcAft>
                          <a:spcPts val="300"/>
                        </a:spcAft>
                        <a:buClrTx/>
                        <a:buSzTx/>
                        <a:buFont typeface="Symbol" panose="05050102010706020507" pitchFamily="18" charset="2"/>
                        <a:buChar char=""/>
                        <a:tabLst/>
                        <a:defRPr/>
                      </a:pPr>
                      <a:r>
                        <a:rPr lang="en-AU" sz="800" kern="1200">
                          <a:solidFill>
                            <a:schemeClr val="dk1"/>
                          </a:solidFill>
                          <a:effectLst/>
                          <a:latin typeface="+mn-lt"/>
                          <a:ea typeface="+mn-ea"/>
                          <a:cs typeface="+mn-cs"/>
                        </a:rPr>
                        <a:t>Changes and Rules commencement to facilitate 2021 RCM, etc.</a:t>
                      </a:r>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2F2F2"/>
                    </a:solid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421065"/>
                  </a:ext>
                </a:extLst>
              </a:tr>
              <a:tr h="917928">
                <a:tc>
                  <a:txBody>
                    <a:bodyPr/>
                    <a:lstStyle/>
                    <a:p>
                      <a:r>
                        <a:rPr lang="en-AU" sz="800" b="1"/>
                        <a:t>TRANCHE 4B – GAZETTED (28 September)</a:t>
                      </a:r>
                    </a:p>
                    <a:p>
                      <a:pPr marL="177800" lvl="0" indent="-177800" algn="l">
                        <a:lnSpc>
                          <a:spcPct val="100000"/>
                        </a:lnSpc>
                        <a:spcBef>
                          <a:spcPts val="0"/>
                        </a:spcBef>
                        <a:spcAft>
                          <a:spcPts val="300"/>
                        </a:spcAft>
                        <a:buFont typeface="Symbol" panose="05050102010706020507" pitchFamily="18" charset="2"/>
                        <a:buChar char=""/>
                      </a:pPr>
                      <a:r>
                        <a:rPr lang="en-AU" sz="800">
                          <a:effectLst/>
                        </a:rPr>
                        <a:t>UFLS &amp; System Restart</a:t>
                      </a:r>
                    </a:p>
                    <a:p>
                      <a:pPr marL="177800" lvl="0" indent="-177800" algn="l" defTabSz="914400" rtl="0" eaLnBrk="1" latinLnBrk="0" hangingPunct="1">
                        <a:lnSpc>
                          <a:spcPct val="100000"/>
                        </a:lnSpc>
                        <a:spcBef>
                          <a:spcPts val="0"/>
                        </a:spcBef>
                        <a:spcAft>
                          <a:spcPts val="300"/>
                        </a:spcAft>
                        <a:buFont typeface="Symbol" panose="05050102010706020507" pitchFamily="18" charset="2"/>
                        <a:buChar char=""/>
                      </a:pPr>
                      <a:r>
                        <a:rPr lang="en-AU" sz="800" kern="1200">
                          <a:solidFill>
                            <a:schemeClr val="tx1"/>
                          </a:solidFill>
                          <a:effectLst/>
                          <a:latin typeface="+mn-lt"/>
                          <a:ea typeface="+mn-ea"/>
                          <a:cs typeface="+mn-cs"/>
                        </a:rPr>
                        <a:t>Change management for specified Technical Standards</a:t>
                      </a:r>
                    </a:p>
                    <a:p>
                      <a:pPr marL="177800" lvl="0" indent="-177800" algn="l" defTabSz="914400" rtl="0" eaLnBrk="1" latinLnBrk="0" hangingPunct="1">
                        <a:lnSpc>
                          <a:spcPct val="100000"/>
                        </a:lnSpc>
                        <a:spcBef>
                          <a:spcPts val="0"/>
                        </a:spcBef>
                        <a:spcAft>
                          <a:spcPts val="300"/>
                        </a:spcAft>
                        <a:buFont typeface="Symbol" panose="05050102010706020507" pitchFamily="18" charset="2"/>
                        <a:buChar char=""/>
                      </a:pPr>
                      <a:r>
                        <a:rPr lang="en-AU" sz="800" kern="1200">
                          <a:solidFill>
                            <a:schemeClr val="tx1"/>
                          </a:solidFill>
                          <a:effectLst/>
                          <a:latin typeface="+mn-lt"/>
                          <a:ea typeface="+mn-ea"/>
                          <a:cs typeface="+mn-cs"/>
                        </a:rPr>
                        <a:t>Changes to shortfalls/refunds – not-in-service capacity and ESR</a:t>
                      </a:r>
                    </a:p>
                    <a:p>
                      <a:pPr marL="177800" lvl="0" indent="-177800" algn="l" defTabSz="914400" rtl="0" eaLnBrk="1" latinLnBrk="0" hangingPunct="1">
                        <a:lnSpc>
                          <a:spcPct val="100000"/>
                        </a:lnSpc>
                        <a:spcBef>
                          <a:spcPts val="0"/>
                        </a:spcBef>
                        <a:spcAft>
                          <a:spcPts val="300"/>
                        </a:spcAft>
                        <a:buFont typeface="Symbol" panose="05050102010706020507" pitchFamily="18" charset="2"/>
                        <a:buChar char=""/>
                      </a:pPr>
                      <a:r>
                        <a:rPr lang="en-AU" sz="800" kern="1200">
                          <a:solidFill>
                            <a:schemeClr val="tx1"/>
                          </a:solidFill>
                          <a:effectLst/>
                          <a:latin typeface="+mn-lt"/>
                          <a:ea typeface="+mn-ea"/>
                          <a:cs typeface="+mn-cs"/>
                        </a:rPr>
                        <a:t>Remaining changes to facilitate 2021 and 2022 RCM</a:t>
                      </a:r>
                    </a:p>
                    <a:p>
                      <a:pPr marL="177800" lvl="0" indent="-177800" algn="l">
                        <a:lnSpc>
                          <a:spcPct val="100000"/>
                        </a:lnSpc>
                        <a:spcBef>
                          <a:spcPts val="0"/>
                        </a:spcBef>
                        <a:spcAft>
                          <a:spcPts val="300"/>
                        </a:spcAft>
                        <a:buFont typeface="Symbol" panose="05050102010706020507" pitchFamily="18" charset="2"/>
                        <a:buChar char=""/>
                      </a:pPr>
                      <a:r>
                        <a:rPr lang="en-AU" sz="800">
                          <a:effectLst/>
                        </a:rPr>
                        <a:t>Changes and Rules commencement to facilitate 2022 RCM</a:t>
                      </a:r>
                      <a:endParaRPr lang="en-AU" sz="80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C9"/>
                    </a:solid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4FF"/>
                    </a:solid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0F5"/>
                    </a:solid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0F5"/>
                    </a:solid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8383217"/>
                  </a:ext>
                </a:extLst>
              </a:tr>
              <a:tr h="917928">
                <a:tc>
                  <a:txBody>
                    <a:bodyPr/>
                    <a:lstStyle/>
                    <a:p>
                      <a:r>
                        <a:rPr lang="en-AU" sz="800" b="1"/>
                        <a:t>TRANCHE 5 (December)</a:t>
                      </a:r>
                    </a:p>
                    <a:p>
                      <a:pPr marL="177800" lvl="0" indent="-177800" algn="l">
                        <a:lnSpc>
                          <a:spcPct val="100000"/>
                        </a:lnSpc>
                        <a:spcBef>
                          <a:spcPts val="0"/>
                        </a:spcBef>
                        <a:spcAft>
                          <a:spcPts val="300"/>
                        </a:spcAft>
                        <a:buFont typeface="Symbol" panose="05050102010706020507" pitchFamily="18" charset="2"/>
                        <a:buChar char=""/>
                      </a:pPr>
                      <a:r>
                        <a:rPr lang="en-AU" sz="800">
                          <a:effectLst/>
                        </a:rPr>
                        <a:t>Non-Cooptimised ESS Framework</a:t>
                      </a:r>
                    </a:p>
                    <a:p>
                      <a:pPr marL="177800" lvl="0" indent="-177800" algn="l" defTabSz="914217" rtl="0" eaLnBrk="1" latinLnBrk="0" hangingPunct="1">
                        <a:lnSpc>
                          <a:spcPct val="100000"/>
                        </a:lnSpc>
                        <a:spcBef>
                          <a:spcPts val="0"/>
                        </a:spcBef>
                        <a:spcAft>
                          <a:spcPts val="300"/>
                        </a:spcAft>
                        <a:buFont typeface="Symbol" panose="05050102010706020507" pitchFamily="18" charset="2"/>
                        <a:buChar char=""/>
                      </a:pPr>
                      <a:r>
                        <a:rPr lang="en-AU" sz="800" kern="1200">
                          <a:solidFill>
                            <a:schemeClr val="tx1"/>
                          </a:solidFill>
                          <a:effectLst/>
                          <a:latin typeface="+mn-lt"/>
                          <a:ea typeface="+mn-ea"/>
                          <a:cs typeface="+mn-cs"/>
                        </a:rPr>
                        <a:t>Participation and Registration framework</a:t>
                      </a:r>
                    </a:p>
                    <a:p>
                      <a:pPr marL="177800" lvl="0" indent="-177800" algn="l" defTabSz="914217" rtl="0" eaLnBrk="1" latinLnBrk="0" hangingPunct="1">
                        <a:lnSpc>
                          <a:spcPct val="100000"/>
                        </a:lnSpc>
                        <a:spcBef>
                          <a:spcPts val="0"/>
                        </a:spcBef>
                        <a:spcAft>
                          <a:spcPts val="300"/>
                        </a:spcAft>
                        <a:buFont typeface="Symbol" panose="05050102010706020507" pitchFamily="18" charset="2"/>
                        <a:buChar char=""/>
                      </a:pPr>
                      <a:r>
                        <a:rPr lang="en-AU" sz="800" kern="1200">
                          <a:solidFill>
                            <a:schemeClr val="tx1"/>
                          </a:solidFill>
                          <a:effectLst/>
                          <a:latin typeface="+mn-lt"/>
                          <a:ea typeface="+mn-ea"/>
                          <a:cs typeface="+mn-cs"/>
                        </a:rPr>
                        <a:t>Intermittent Loads</a:t>
                      </a:r>
                    </a:p>
                    <a:p>
                      <a:pPr marL="177800" lvl="0" indent="-177800" algn="l" defTabSz="914217" rtl="0" eaLnBrk="1" latinLnBrk="0" hangingPunct="1">
                        <a:lnSpc>
                          <a:spcPct val="100000"/>
                        </a:lnSpc>
                        <a:spcBef>
                          <a:spcPts val="0"/>
                        </a:spcBef>
                        <a:spcAft>
                          <a:spcPts val="300"/>
                        </a:spcAft>
                        <a:buFont typeface="Symbol" panose="05050102010706020507" pitchFamily="18" charset="2"/>
                        <a:buChar char=""/>
                      </a:pPr>
                      <a:r>
                        <a:rPr lang="en-AU" sz="800" b="1" kern="1200">
                          <a:solidFill>
                            <a:schemeClr val="tx1"/>
                          </a:solidFill>
                          <a:latin typeface="+mn-lt"/>
                          <a:ea typeface="+mn-ea"/>
                          <a:cs typeface="+mn-cs"/>
                        </a:rPr>
                        <a:t>Changes to RCOQ and Reserve Capacity testing rules</a:t>
                      </a:r>
                    </a:p>
                    <a:p>
                      <a:pPr marL="177800" lvl="0" indent="-177800" algn="l">
                        <a:lnSpc>
                          <a:spcPct val="100000"/>
                        </a:lnSpc>
                        <a:spcBef>
                          <a:spcPts val="0"/>
                        </a:spcBef>
                        <a:spcAft>
                          <a:spcPts val="300"/>
                        </a:spcAft>
                        <a:buFont typeface="Symbol" panose="05050102010706020507" pitchFamily="18" charset="2"/>
                        <a:buChar char=""/>
                      </a:pPr>
                      <a:r>
                        <a:rPr lang="en-AU" sz="800">
                          <a:effectLst/>
                        </a:rPr>
                        <a:t>Market Information Framework (tbc)</a:t>
                      </a:r>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a:ln>
                          <a:noFill/>
                        </a:ln>
                        <a:solidFill>
                          <a:srgbClr val="000000"/>
                        </a:solidFill>
                        <a:effectLst/>
                        <a:uLnTx/>
                        <a:uFillTx/>
                        <a:latin typeface="Arial"/>
                        <a:ea typeface="+mn-ea"/>
                        <a:cs typeface="+mn-cs"/>
                      </a:endParaRPr>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a:ln>
                          <a:noFill/>
                        </a:ln>
                        <a:solidFill>
                          <a:srgbClr val="000000"/>
                        </a:solidFill>
                        <a:effectLst/>
                        <a:uLnTx/>
                        <a:uFillTx/>
                        <a:latin typeface="Arial"/>
                        <a:ea typeface="+mn-ea"/>
                        <a:cs typeface="+mn-cs"/>
                      </a:endParaRPr>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C9"/>
                    </a:solid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C9"/>
                    </a:solid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4FF"/>
                    </a:solid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0F5"/>
                    </a:solid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8037869"/>
                  </a:ext>
                </a:extLst>
              </a:tr>
              <a:tr h="622379">
                <a:tc>
                  <a:txBody>
                    <a:bodyPr/>
                    <a:lstStyle/>
                    <a:p>
                      <a:pPr marL="0" lvl="0" indent="0" algn="l" defTabSz="914217" rtl="0" eaLnBrk="1" latinLnBrk="0" hangingPunct="1">
                        <a:lnSpc>
                          <a:spcPct val="100000"/>
                        </a:lnSpc>
                        <a:spcBef>
                          <a:spcPts val="0"/>
                        </a:spcBef>
                        <a:spcAft>
                          <a:spcPts val="300"/>
                        </a:spcAft>
                        <a:buFont typeface="Symbol" panose="05050102010706020507" pitchFamily="18" charset="2"/>
                        <a:buNone/>
                      </a:pPr>
                      <a:r>
                        <a:rPr lang="en-AU" sz="800" b="1" kern="1200">
                          <a:solidFill>
                            <a:schemeClr val="tx1"/>
                          </a:solidFill>
                          <a:latin typeface="+mn-lt"/>
                          <a:ea typeface="+mn-ea"/>
                          <a:cs typeface="+mn-cs"/>
                        </a:rPr>
                        <a:t>TRANCHE 6 (2022)</a:t>
                      </a:r>
                      <a:endParaRPr lang="en-AU" sz="800" b="0" kern="1200">
                        <a:solidFill>
                          <a:schemeClr val="tx1"/>
                        </a:solidFill>
                        <a:latin typeface="+mn-lt"/>
                        <a:ea typeface="+mn-ea"/>
                        <a:cs typeface="+mn-cs"/>
                      </a:endParaRPr>
                    </a:p>
                    <a:p>
                      <a:pPr marL="171450" lvl="0" indent="-171450" algn="l" defTabSz="914217" rtl="0" eaLnBrk="1" latinLnBrk="0" hangingPunct="1">
                        <a:lnSpc>
                          <a:spcPct val="100000"/>
                        </a:lnSpc>
                        <a:spcBef>
                          <a:spcPts val="0"/>
                        </a:spcBef>
                        <a:spcAft>
                          <a:spcPts val="300"/>
                        </a:spcAft>
                        <a:buFont typeface="Arial" panose="020B0604020202020204" pitchFamily="34" charset="0"/>
                        <a:buChar char="•"/>
                      </a:pPr>
                      <a:r>
                        <a:rPr lang="en-AU" sz="800" b="0" kern="1200">
                          <a:solidFill>
                            <a:schemeClr val="tx1"/>
                          </a:solidFill>
                          <a:latin typeface="+mn-lt"/>
                          <a:ea typeface="+mn-ea"/>
                          <a:cs typeface="+mn-cs"/>
                        </a:rPr>
                        <a:t>Typographical &amp; Reference Errors</a:t>
                      </a:r>
                    </a:p>
                    <a:p>
                      <a:pPr marL="171450" lvl="0" indent="-171450" algn="l" defTabSz="914217" rtl="0" eaLnBrk="1" latinLnBrk="0" hangingPunct="1">
                        <a:lnSpc>
                          <a:spcPct val="100000"/>
                        </a:lnSpc>
                        <a:spcBef>
                          <a:spcPts val="0"/>
                        </a:spcBef>
                        <a:spcAft>
                          <a:spcPts val="300"/>
                        </a:spcAft>
                        <a:buFont typeface="Arial" panose="020B0604020202020204" pitchFamily="34" charset="0"/>
                        <a:buChar char="•"/>
                      </a:pPr>
                      <a:r>
                        <a:rPr lang="en-AU" sz="800" b="0" kern="1200">
                          <a:solidFill>
                            <a:schemeClr val="tx1"/>
                          </a:solidFill>
                          <a:latin typeface="+mn-lt"/>
                          <a:ea typeface="+mn-ea"/>
                          <a:cs typeface="+mn-cs"/>
                        </a:rPr>
                        <a:t>Manifest errors / omissions</a:t>
                      </a:r>
                      <a:endParaRPr lang="en-AU" sz="800" b="1" kern="1200">
                        <a:solidFill>
                          <a:schemeClr val="tx1"/>
                        </a:solidFill>
                        <a:latin typeface="+mn-lt"/>
                        <a:ea typeface="+mn-ea"/>
                        <a:cs typeface="+mn-cs"/>
                      </a:endParaRPr>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a:ln>
                          <a:noFill/>
                        </a:ln>
                        <a:solidFill>
                          <a:srgbClr val="000000"/>
                        </a:solidFill>
                        <a:effectLst/>
                        <a:uLnTx/>
                        <a:uFillTx/>
                        <a:latin typeface="Arial"/>
                        <a:ea typeface="+mn-ea"/>
                        <a:cs typeface="+mn-cs"/>
                      </a:endParaRPr>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a:ln>
                          <a:noFill/>
                        </a:ln>
                        <a:solidFill>
                          <a:srgbClr val="000000"/>
                        </a:solidFill>
                        <a:effectLst/>
                        <a:uLnTx/>
                        <a:uFillTx/>
                        <a:latin typeface="Arial"/>
                        <a:ea typeface="+mn-ea"/>
                        <a:cs typeface="+mn-cs"/>
                      </a:endParaRPr>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a:t>Timing TBC</a:t>
                      </a:r>
                    </a:p>
                  </a:txBody>
                  <a:tcPr marL="68568" marR="68568"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0F5"/>
                    </a:solidFill>
                  </a:tcPr>
                </a:tc>
                <a:extLst>
                  <a:ext uri="{0D108BD9-81ED-4DB2-BD59-A6C34878D82A}">
                    <a16:rowId xmlns:a16="http://schemas.microsoft.com/office/drawing/2014/main" val="128878495"/>
                  </a:ext>
                </a:extLst>
              </a:tr>
            </a:tbl>
          </a:graphicData>
        </a:graphic>
      </p:graphicFrame>
      <p:graphicFrame>
        <p:nvGraphicFramePr>
          <p:cNvPr id="15" name="Table 8">
            <a:extLst>
              <a:ext uri="{FF2B5EF4-FFF2-40B4-BE49-F238E27FC236}">
                <a16:creationId xmlns:a16="http://schemas.microsoft.com/office/drawing/2014/main" id="{AF5850A7-C1C4-41B5-8F92-F7CB171A267E}"/>
              </a:ext>
            </a:extLst>
          </p:cNvPr>
          <p:cNvGraphicFramePr>
            <a:graphicFrameLocks noGrp="1"/>
          </p:cNvGraphicFramePr>
          <p:nvPr>
            <p:extLst>
              <p:ext uri="{D42A27DB-BD31-4B8C-83A1-F6EECF244321}">
                <p14:modId xmlns:p14="http://schemas.microsoft.com/office/powerpoint/2010/main" val="3820470704"/>
              </p:ext>
            </p:extLst>
          </p:nvPr>
        </p:nvGraphicFramePr>
        <p:xfrm>
          <a:off x="924996" y="6503126"/>
          <a:ext cx="8398800" cy="312408"/>
        </p:xfrm>
        <a:graphic>
          <a:graphicData uri="http://schemas.openxmlformats.org/drawingml/2006/table">
            <a:tbl>
              <a:tblPr firstRow="1" bandRow="1"/>
              <a:tblGrid>
                <a:gridCol w="2734112">
                  <a:extLst>
                    <a:ext uri="{9D8B030D-6E8A-4147-A177-3AD203B41FA5}">
                      <a16:colId xmlns:a16="http://schemas.microsoft.com/office/drawing/2014/main" val="134713176"/>
                    </a:ext>
                  </a:extLst>
                </a:gridCol>
                <a:gridCol w="2865088">
                  <a:extLst>
                    <a:ext uri="{9D8B030D-6E8A-4147-A177-3AD203B41FA5}">
                      <a16:colId xmlns:a16="http://schemas.microsoft.com/office/drawing/2014/main" val="1604574207"/>
                    </a:ext>
                  </a:extLst>
                </a:gridCol>
                <a:gridCol w="2799600">
                  <a:extLst>
                    <a:ext uri="{9D8B030D-6E8A-4147-A177-3AD203B41FA5}">
                      <a16:colId xmlns:a16="http://schemas.microsoft.com/office/drawing/2014/main" val="945415813"/>
                    </a:ext>
                  </a:extLst>
                </a:gridCol>
              </a:tblGrid>
              <a:tr h="179999">
                <a:tc>
                  <a:txBody>
                    <a:bodyPr/>
                    <a:lstStyle/>
                    <a:p>
                      <a:pPr algn="ctr"/>
                      <a:r>
                        <a:rPr lang="en-AU" sz="800" b="0">
                          <a:solidFill>
                            <a:schemeClr val="tx1"/>
                          </a:solidFill>
                        </a:rPr>
                        <a:t>Drafting instructions and rule drafting</a:t>
                      </a:r>
                    </a:p>
                  </a:txBody>
                  <a:tcPr marL="68568" marR="68568" marT="34284" marB="34284">
                    <a:solidFill>
                      <a:srgbClr val="FFE8C9"/>
                    </a:solidFill>
                  </a:tcPr>
                </a:tc>
                <a:tc>
                  <a:txBody>
                    <a:bodyPr/>
                    <a:lstStyle/>
                    <a:p>
                      <a:pPr algn="ctr"/>
                      <a:r>
                        <a:rPr lang="en-AU" sz="800" b="0">
                          <a:solidFill>
                            <a:schemeClr val="tx1"/>
                          </a:solidFill>
                        </a:rPr>
                        <a:t>Stakeholder consultation</a:t>
                      </a:r>
                    </a:p>
                  </a:txBody>
                  <a:tcPr marL="68568" marR="68568" marT="34284" marB="34284">
                    <a:solidFill>
                      <a:srgbClr val="C2E4FF"/>
                    </a:solidFill>
                  </a:tcPr>
                </a:tc>
                <a:tc>
                  <a:txBody>
                    <a:bodyPr/>
                    <a:lstStyle/>
                    <a:p>
                      <a:pPr algn="ctr"/>
                      <a:r>
                        <a:rPr lang="en-AU" sz="800" b="0">
                          <a:solidFill>
                            <a:schemeClr val="tx1"/>
                          </a:solidFill>
                        </a:rPr>
                        <a:t>Ministerial approval, publication of the Amending Rules and Gazettal</a:t>
                      </a:r>
                    </a:p>
                  </a:txBody>
                  <a:tcPr marL="68568" marR="68568" marT="34284" marB="34284">
                    <a:solidFill>
                      <a:srgbClr val="E9E0F5"/>
                    </a:solidFill>
                  </a:tcPr>
                </a:tc>
                <a:extLst>
                  <a:ext uri="{0D108BD9-81ED-4DB2-BD59-A6C34878D82A}">
                    <a16:rowId xmlns:a16="http://schemas.microsoft.com/office/drawing/2014/main" val="2224048989"/>
                  </a:ext>
                </a:extLst>
              </a:tr>
            </a:tbl>
          </a:graphicData>
        </a:graphic>
      </p:graphicFrame>
    </p:spTree>
    <p:custDataLst>
      <p:tags r:id="rId1"/>
    </p:custDataLst>
    <p:extLst>
      <p:ext uri="{BB962C8B-B14F-4D97-AF65-F5344CB8AC3E}">
        <p14:creationId xmlns:p14="http://schemas.microsoft.com/office/powerpoint/2010/main" val="359934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5804CA-7F9A-4D5E-A655-9E899F93BD47}"/>
              </a:ext>
            </a:extLst>
          </p:cNvPr>
          <p:cNvSpPr>
            <a:spLocks noGrp="1"/>
          </p:cNvSpPr>
          <p:nvPr>
            <p:ph type="sldNum" sz="quarter" idx="11"/>
          </p:nvPr>
        </p:nvSpPr>
        <p:spPr/>
        <p:txBody>
          <a:bodyPr/>
          <a:lstStyle/>
          <a:p>
            <a:pPr algn="l"/>
            <a:fld id="{C7C94C76-E9EB-C04F-A4EF-AB6113777E18}" type="slidenum">
              <a:rPr lang="en-US" smtClean="0"/>
              <a:pPr algn="l"/>
              <a:t>9</a:t>
            </a:fld>
            <a:endParaRPr lang="en-US"/>
          </a:p>
        </p:txBody>
      </p:sp>
      <p:sp>
        <p:nvSpPr>
          <p:cNvPr id="3" name="Title 2">
            <a:extLst>
              <a:ext uri="{FF2B5EF4-FFF2-40B4-BE49-F238E27FC236}">
                <a16:creationId xmlns:a16="http://schemas.microsoft.com/office/drawing/2014/main" id="{F96E6FB8-3131-4461-87AF-DA98D6544A48}"/>
              </a:ext>
            </a:extLst>
          </p:cNvPr>
          <p:cNvSpPr>
            <a:spLocks noGrp="1"/>
          </p:cNvSpPr>
          <p:nvPr>
            <p:ph type="title"/>
          </p:nvPr>
        </p:nvSpPr>
        <p:spPr/>
        <p:txBody>
          <a:bodyPr>
            <a:normAutofit/>
          </a:bodyPr>
          <a:lstStyle/>
          <a:p>
            <a:r>
              <a:rPr lang="en-AU"/>
              <a:t>Update on the “Reformer” web portal</a:t>
            </a:r>
          </a:p>
        </p:txBody>
      </p:sp>
      <p:sp>
        <p:nvSpPr>
          <p:cNvPr id="4" name="Text Placeholder 3">
            <a:extLst>
              <a:ext uri="{FF2B5EF4-FFF2-40B4-BE49-F238E27FC236}">
                <a16:creationId xmlns:a16="http://schemas.microsoft.com/office/drawing/2014/main" id="{48787582-1B89-4CC7-AD17-C7CD1A397FB0}"/>
              </a:ext>
            </a:extLst>
          </p:cNvPr>
          <p:cNvSpPr>
            <a:spLocks noGrp="1"/>
          </p:cNvSpPr>
          <p:nvPr>
            <p:ph type="body" sz="quarter" idx="12"/>
          </p:nvPr>
        </p:nvSpPr>
        <p:spPr/>
        <p:txBody>
          <a:bodyPr/>
          <a:lstStyle/>
          <a:p>
            <a:pPr algn="l"/>
            <a:r>
              <a:rPr lang="en-AU"/>
              <a:t>Session Purpose: To update the group on establishment of the new WEM Reform portal for WEM participants</a:t>
            </a:r>
            <a:endParaRPr lang="en-AU">
              <a:highlight>
                <a:srgbClr val="00FFFF"/>
              </a:highlight>
            </a:endParaRPr>
          </a:p>
        </p:txBody>
      </p:sp>
    </p:spTree>
    <p:custDataLst>
      <p:tags r:id="rId1"/>
    </p:custDataLst>
    <p:extLst>
      <p:ext uri="{BB962C8B-B14F-4D97-AF65-F5344CB8AC3E}">
        <p14:creationId xmlns:p14="http://schemas.microsoft.com/office/powerpoint/2010/main" val="5452291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L49WIEpG"/>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
      <a:dk1>
        <a:srgbClr val="373636"/>
      </a:dk1>
      <a:lt1>
        <a:srgbClr val="FFFFFF"/>
      </a:lt1>
      <a:dk2>
        <a:srgbClr val="003763"/>
      </a:dk2>
      <a:lt2>
        <a:srgbClr val="CACACA"/>
      </a:lt2>
      <a:accent1>
        <a:srgbClr val="0092C8"/>
      </a:accent1>
      <a:accent2>
        <a:srgbClr val="00A79F"/>
      </a:accent2>
      <a:accent3>
        <a:srgbClr val="7167A3"/>
      </a:accent3>
      <a:accent4>
        <a:srgbClr val="E0D300"/>
      </a:accent4>
      <a:accent5>
        <a:srgbClr val="FD8800"/>
      </a:accent5>
      <a:accent6>
        <a:srgbClr val="E03F2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EPWA Template.potx" id="{4CC710E8-BE59-4A74-99AC-02CCC2A058C0}" vid="{8585C2A4-BF87-4505-B63D-EE86DEAA1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2A12435D4BC0468BDC26B275DF5B04" ma:contentTypeVersion="8" ma:contentTypeDescription="Create a new document." ma:contentTypeScope="" ma:versionID="43bd2d18e61175496ebd8e63b314d800">
  <xsd:schema xmlns:xsd="http://www.w3.org/2001/XMLSchema" xmlns:xs="http://www.w3.org/2001/XMLSchema" xmlns:p="http://schemas.microsoft.com/office/2006/metadata/properties" xmlns:ns2="d0053c54-b3e3-4740-aedc-88d5127ed2c7" targetNamespace="http://schemas.microsoft.com/office/2006/metadata/properties" ma:root="true" ma:fieldsID="277fcb94678209ef6040fd56647b076e" ns2:_="">
    <xsd:import namespace="d0053c54-b3e3-4740-aedc-88d5127ed2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53c54-b3e3-4740-aedc-88d5127ed2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7DD01A-EE58-41C2-822F-A203F1941EA9}"/>
</file>

<file path=customXml/itemProps2.xml><?xml version="1.0" encoding="utf-8"?>
<ds:datastoreItem xmlns:ds="http://schemas.openxmlformats.org/officeDocument/2006/customXml" ds:itemID="{E534903A-D77B-4ECB-AAC1-3AE276556592}">
  <ds:schemaRefs>
    <ds:schemaRef ds:uri="http://schemas.microsoft.com/sharepoint/v3/contenttype/forms"/>
  </ds:schemaRefs>
</ds:datastoreItem>
</file>

<file path=customXml/itemProps3.xml><?xml version="1.0" encoding="utf-8"?>
<ds:datastoreItem xmlns:ds="http://schemas.openxmlformats.org/officeDocument/2006/customXml" ds:itemID="{64B8992A-D1D7-4BEB-89C0-C590597AA8E7}">
  <ds:schemaRefs>
    <ds:schemaRef ds:uri="ae967e83-de13-40e0-a995-6066b04f8f46"/>
    <ds:schemaRef ds:uri="d88610b0-8d9a-4cd9-a71d-21dd452717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New EPWA Template</Template>
  <Application>Microsoft Office PowerPoint</Application>
  <PresentationFormat>Widescreen</PresentationFormat>
  <Slides>20</Slides>
  <Notes>2</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WEM Reform Implementation Group (WRIG) </vt:lpstr>
      <vt:lpstr>Housekeeping </vt:lpstr>
      <vt:lpstr>Agenda</vt:lpstr>
      <vt:lpstr>Joint Industry Plan Updates</vt:lpstr>
      <vt:lpstr>Joint Industry Plan</vt:lpstr>
      <vt:lpstr>AEMO Implementation Program Activities </vt:lpstr>
      <vt:lpstr>AEMO – Market Readiness update</vt:lpstr>
      <vt:lpstr>Rules Gazettal Schedule</vt:lpstr>
      <vt:lpstr>Update on the “Reformer” web portal</vt:lpstr>
      <vt:lpstr>Update on “the Reformer”</vt:lpstr>
      <vt:lpstr>WEM Procedures</vt:lpstr>
      <vt:lpstr>WEM Procedures</vt:lpstr>
      <vt:lpstr>WEM Procedures</vt:lpstr>
      <vt:lpstr>Extending the scope for transitional procedure development</vt:lpstr>
      <vt:lpstr>AEMO’s Proposal</vt:lpstr>
      <vt:lpstr>EPWA’s Proposal</vt:lpstr>
      <vt:lpstr>Updates on Generator Performance Standards (GPS)</vt:lpstr>
      <vt:lpstr>GPS Updates</vt:lpstr>
      <vt:lpstr>Next Steps </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WEM Reform Implementation Group (WRIG)</dc:title>
  <dc:creator>Mike Reid</dc:creator>
  <cp:revision>4</cp:revision>
  <cp:lastPrinted>2021-07-30T01:12:52Z</cp:lastPrinted>
  <dcterms:created xsi:type="dcterms:W3CDTF">2021-06-22T09:11:55Z</dcterms:created>
  <dcterms:modified xsi:type="dcterms:W3CDTF">2021-11-29T01:36:53Z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0x010100B12A12435D4BC0468BDC26B275DF5B04</vt:lpwstr>
  </property>
  <property fmtid="{D5CDD505-2E9C-101B-9397-08002B2CF9AE}" pid="3" name="ArticulateGUID">
    <vt:lpwstr>3695265F-ADD1-4889-AA3D-51D6661AE3EA</vt:lpwstr>
  </property>
  <property fmtid="{D5CDD505-2E9C-101B-9397-08002B2CF9AE}" pid="4" name="ArticulatePath">
    <vt:lpwstr>https://treasurywa.sharepoint.com/sites/WEMReform/Shared Documents/WRIG/Presentations/WRIG Meeting 15 (29 July)/WRIG Slides - #15 - 29.07.21 - DRAFT</vt:lpwstr>
  </property>
</Properties>
</file>