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8603" r:id="rId6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26986F-491A-42DB-828C-C87C74991583}" v="1" dt="2021-11-29T00:57:32.0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Reid" userId="e1698ce8-69b5-4f8f-9daa-2eaec1f8ef38" providerId="ADAL" clId="{BB26986F-491A-42DB-828C-C87C74991583}"/>
    <pc:docChg chg="addSld modSld">
      <pc:chgData name="Mike Reid" userId="e1698ce8-69b5-4f8f-9daa-2eaec1f8ef38" providerId="ADAL" clId="{BB26986F-491A-42DB-828C-C87C74991583}" dt="2021-11-29T00:58:58.951" v="28" actId="255"/>
      <pc:docMkLst>
        <pc:docMk/>
      </pc:docMkLst>
      <pc:sldChg chg="modSp add mod">
        <pc:chgData name="Mike Reid" userId="e1698ce8-69b5-4f8f-9daa-2eaec1f8ef38" providerId="ADAL" clId="{BB26986F-491A-42DB-828C-C87C74991583}" dt="2021-11-29T00:58:16.364" v="19"/>
        <pc:sldMkLst>
          <pc:docMk/>
          <pc:sldMk cId="1865525904" sldId="257"/>
        </pc:sldMkLst>
        <pc:spChg chg="mod">
          <ac:chgData name="Mike Reid" userId="e1698ce8-69b5-4f8f-9daa-2eaec1f8ef38" providerId="ADAL" clId="{BB26986F-491A-42DB-828C-C87C74991583}" dt="2021-11-29T00:58:16.364" v="19"/>
          <ac:spMkLst>
            <pc:docMk/>
            <pc:sldMk cId="1865525904" sldId="257"/>
            <ac:spMk id="4" creationId="{C9001B86-1443-47EC-B6DC-846CE4E471CE}"/>
          </ac:spMkLst>
        </pc:spChg>
      </pc:sldChg>
      <pc:sldChg chg="modSp mod">
        <pc:chgData name="Mike Reid" userId="e1698ce8-69b5-4f8f-9daa-2eaec1f8ef38" providerId="ADAL" clId="{BB26986F-491A-42DB-828C-C87C74991583}" dt="2021-11-29T00:58:58.951" v="28" actId="255"/>
        <pc:sldMkLst>
          <pc:docMk/>
          <pc:sldMk cId="1397675237" sldId="8603"/>
        </pc:sldMkLst>
        <pc:graphicFrameChg chg="mod modGraphic">
          <ac:chgData name="Mike Reid" userId="e1698ce8-69b5-4f8f-9daa-2eaec1f8ef38" providerId="ADAL" clId="{BB26986F-491A-42DB-828C-C87C74991583}" dt="2021-11-29T00:58:58.951" v="28" actId="255"/>
          <ac:graphicFrameMkLst>
            <pc:docMk/>
            <pc:sldMk cId="1397675237" sldId="8603"/>
            <ac:graphicFrameMk id="7" creationId="{D16F6116-8E88-4E81-8A80-B46F60766FC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F6C7-FC32-40CE-89F8-F1280DECD0B5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F0798-643F-4FBA-BCCA-28EE557C47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5632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5">
            <a:extLst>
              <a:ext uri="{FF2B5EF4-FFF2-40B4-BE49-F238E27FC236}">
                <a16:creationId xmlns:a16="http://schemas.microsoft.com/office/drawing/2014/main" id="{332CD06C-42C1-4DF5-AEBC-2DBE2DAFBA10}"/>
              </a:ext>
            </a:extLst>
          </p:cNvPr>
          <p:cNvSpPr>
            <a:spLocks/>
          </p:cNvSpPr>
          <p:nvPr/>
        </p:nvSpPr>
        <p:spPr bwMode="auto">
          <a:xfrm flipH="1">
            <a:off x="-2935513" y="4166205"/>
            <a:ext cx="11139999" cy="3591552"/>
          </a:xfrm>
          <a:custGeom>
            <a:avLst/>
            <a:gdLst>
              <a:gd name="T0" fmla="*/ 6807 w 8055"/>
              <a:gd name="T1" fmla="*/ 1082 h 2594"/>
              <a:gd name="T2" fmla="*/ 3279 w 8055"/>
              <a:gd name="T3" fmla="*/ 786 h 2594"/>
              <a:gd name="T4" fmla="*/ 1046 w 8055"/>
              <a:gd name="T5" fmla="*/ 5 h 2594"/>
              <a:gd name="T6" fmla="*/ 1063 w 8055"/>
              <a:gd name="T7" fmla="*/ 6 h 2594"/>
              <a:gd name="T8" fmla="*/ 0 w 8055"/>
              <a:gd name="T9" fmla="*/ 292 h 2594"/>
              <a:gd name="T10" fmla="*/ 1311 w 8055"/>
              <a:gd name="T11" fmla="*/ 482 h 2594"/>
              <a:gd name="T12" fmla="*/ 3231 w 8055"/>
              <a:gd name="T13" fmla="*/ 1898 h 2594"/>
              <a:gd name="T14" fmla="*/ 5831 w 8055"/>
              <a:gd name="T15" fmla="*/ 1722 h 2594"/>
              <a:gd name="T16" fmla="*/ 8055 w 8055"/>
              <a:gd name="T17" fmla="*/ 1346 h 2594"/>
              <a:gd name="T18" fmla="*/ 8055 w 8055"/>
              <a:gd name="T19" fmla="*/ 1098 h 2594"/>
              <a:gd name="T20" fmla="*/ 6807 w 8055"/>
              <a:gd name="T21" fmla="*/ 1082 h 25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55" h="2594">
                <a:moveTo>
                  <a:pt x="6807" y="1082"/>
                </a:moveTo>
                <a:cubicBezTo>
                  <a:pt x="5911" y="1330"/>
                  <a:pt x="4872" y="1860"/>
                  <a:pt x="3279" y="786"/>
                </a:cubicBezTo>
                <a:cubicBezTo>
                  <a:pt x="2364" y="169"/>
                  <a:pt x="1673" y="0"/>
                  <a:pt x="1046" y="5"/>
                </a:cubicBezTo>
                <a:cubicBezTo>
                  <a:pt x="1057" y="6"/>
                  <a:pt x="1063" y="6"/>
                  <a:pt x="1063" y="6"/>
                </a:cubicBezTo>
                <a:cubicBezTo>
                  <a:pt x="1063" y="6"/>
                  <a:pt x="530" y="57"/>
                  <a:pt x="0" y="292"/>
                </a:cubicBezTo>
                <a:cubicBezTo>
                  <a:pt x="399" y="260"/>
                  <a:pt x="917" y="274"/>
                  <a:pt x="1311" y="482"/>
                </a:cubicBezTo>
                <a:cubicBezTo>
                  <a:pt x="2055" y="874"/>
                  <a:pt x="2783" y="1610"/>
                  <a:pt x="3231" y="1898"/>
                </a:cubicBezTo>
                <a:cubicBezTo>
                  <a:pt x="3598" y="2134"/>
                  <a:pt x="4463" y="2594"/>
                  <a:pt x="5831" y="1722"/>
                </a:cubicBezTo>
                <a:cubicBezTo>
                  <a:pt x="7199" y="850"/>
                  <a:pt x="8055" y="1346"/>
                  <a:pt x="8055" y="1346"/>
                </a:cubicBezTo>
                <a:cubicBezTo>
                  <a:pt x="8055" y="1098"/>
                  <a:pt x="8055" y="1098"/>
                  <a:pt x="8055" y="1098"/>
                </a:cubicBezTo>
                <a:cubicBezTo>
                  <a:pt x="8055" y="1098"/>
                  <a:pt x="7703" y="834"/>
                  <a:pt x="6807" y="1082"/>
                </a:cubicBezTo>
                <a:close/>
              </a:path>
            </a:pathLst>
          </a:custGeom>
          <a:gradFill flip="none" rotWithShape="1">
            <a:gsLst>
              <a:gs pos="17000">
                <a:srgbClr val="360F3C">
                  <a:alpha val="70000"/>
                </a:srgbClr>
              </a:gs>
              <a:gs pos="57000">
                <a:srgbClr val="5C1C8C">
                  <a:alpha val="20000"/>
                </a:srgbClr>
              </a:gs>
              <a:gs pos="94000">
                <a:srgbClr val="C72032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22324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76E05CA3-D21A-42E0-A63A-D375E1C1E26E}"/>
              </a:ext>
            </a:extLst>
          </p:cNvPr>
          <p:cNvSpPr>
            <a:spLocks/>
          </p:cNvSpPr>
          <p:nvPr/>
        </p:nvSpPr>
        <p:spPr bwMode="auto">
          <a:xfrm flipH="1">
            <a:off x="6738333" y="4064389"/>
            <a:ext cx="5985254" cy="2631276"/>
          </a:xfrm>
          <a:custGeom>
            <a:avLst/>
            <a:gdLst>
              <a:gd name="T0" fmla="*/ 2196 w 4328"/>
              <a:gd name="T1" fmla="*/ 1896 h 1900"/>
              <a:gd name="T2" fmla="*/ 2448 w 4328"/>
              <a:gd name="T3" fmla="*/ 992 h 1900"/>
              <a:gd name="T4" fmla="*/ 4328 w 4328"/>
              <a:gd name="T5" fmla="*/ 80 h 1900"/>
              <a:gd name="T6" fmla="*/ 1632 w 4328"/>
              <a:gd name="T7" fmla="*/ 420 h 1900"/>
              <a:gd name="T8" fmla="*/ 248 w 4328"/>
              <a:gd name="T9" fmla="*/ 1900 h 1900"/>
              <a:gd name="T10" fmla="*/ 2196 w 4328"/>
              <a:gd name="T11" fmla="*/ 1896 h 1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28" h="1900">
                <a:moveTo>
                  <a:pt x="2196" y="1896"/>
                </a:moveTo>
                <a:cubicBezTo>
                  <a:pt x="2196" y="1896"/>
                  <a:pt x="2113" y="1475"/>
                  <a:pt x="2448" y="992"/>
                </a:cubicBezTo>
                <a:cubicBezTo>
                  <a:pt x="2992" y="208"/>
                  <a:pt x="4328" y="80"/>
                  <a:pt x="4328" y="80"/>
                </a:cubicBezTo>
                <a:cubicBezTo>
                  <a:pt x="4328" y="80"/>
                  <a:pt x="3161" y="0"/>
                  <a:pt x="1632" y="420"/>
                </a:cubicBezTo>
                <a:cubicBezTo>
                  <a:pt x="0" y="868"/>
                  <a:pt x="248" y="1900"/>
                  <a:pt x="248" y="1900"/>
                </a:cubicBezTo>
                <a:lnTo>
                  <a:pt x="2196" y="1896"/>
                </a:lnTo>
                <a:close/>
              </a:path>
            </a:pathLst>
          </a:custGeom>
          <a:gradFill flip="none" rotWithShape="1">
            <a:gsLst>
              <a:gs pos="37000">
                <a:srgbClr val="D93B50">
                  <a:alpha val="50000"/>
                </a:srgbClr>
              </a:gs>
              <a:gs pos="0">
                <a:srgbClr val="C72032">
                  <a:alpha val="80000"/>
                </a:srgbClr>
              </a:gs>
              <a:gs pos="95575">
                <a:srgbClr val="5C1C8C">
                  <a:alpha val="35000"/>
                </a:srgbClr>
              </a:gs>
            </a:gsLst>
            <a:lin ang="18900000" scaled="1"/>
            <a:tileRect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22324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234F0ED-53FA-453F-AAA8-F2EA2B5748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032" y="728148"/>
            <a:ext cx="3024336" cy="996252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B9E9ED6-D0E9-4818-A55E-FEFC2F0CD67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263525 w 12192000"/>
              <a:gd name="connsiteY0" fmla="*/ 260350 h 6858000"/>
              <a:gd name="connsiteX1" fmla="*/ 263525 w 12192000"/>
              <a:gd name="connsiteY1" fmla="*/ 6597650 h 6858000"/>
              <a:gd name="connsiteX2" fmla="*/ 11928475 w 12192000"/>
              <a:gd name="connsiteY2" fmla="*/ 6597650 h 6858000"/>
              <a:gd name="connsiteX3" fmla="*/ 11928475 w 12192000"/>
              <a:gd name="connsiteY3" fmla="*/ 260350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263525" y="260350"/>
                </a:moveTo>
                <a:lnTo>
                  <a:pt x="263525" y="6597650"/>
                </a:lnTo>
                <a:lnTo>
                  <a:pt x="11928475" y="6597650"/>
                </a:lnTo>
                <a:lnTo>
                  <a:pt x="11928475" y="2603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559B4D-39E2-4A2E-8A5C-95726E785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800" y="2350800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AB51E-A732-4105-AAF9-C4C491281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800" y="4899600"/>
            <a:ext cx="9144000" cy="6264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216FF-48D2-43CC-A7A2-6B66955AF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35871" y="6230847"/>
            <a:ext cx="5761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4E4D433-E9C3-4647-A5C4-9FF74BDA49B5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F4901-5DA8-4CDF-9DD6-0DFA0044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78496" y="6230847"/>
            <a:ext cx="173606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B1562B-4E41-451D-9A42-527BF2D96E91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7B57D-1C5A-4936-973A-C09D58DAE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20670" y="6230847"/>
            <a:ext cx="533650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971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6B70B14-71BF-4D10-B3DA-12193BF02EE1}"/>
              </a:ext>
            </a:extLst>
          </p:cNvPr>
          <p:cNvSpPr/>
          <p:nvPr/>
        </p:nvSpPr>
        <p:spPr>
          <a:xfrm>
            <a:off x="0" y="0"/>
            <a:ext cx="3935413" cy="6858000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A023EC-89BA-427F-B659-C9BA6F7C9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400" y="457200"/>
            <a:ext cx="3315600" cy="1324800"/>
          </a:xfrm>
        </p:spPr>
        <p:txBody>
          <a:bodyPr anchor="t" anchorCtr="0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789DB-5346-49A4-93BC-CE824ABD6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01812" y="457200"/>
            <a:ext cx="7724987" cy="562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ED3C4-6241-480A-9C80-94FA28B6B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6400" y="3117600"/>
            <a:ext cx="3315600" cy="18468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BE93A-F35B-437B-B683-A13F8549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62B-4E41-451D-9A42-527BF2D96E91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D30DB-3BC0-4933-B267-A5A1205A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EDBB3-96E6-4EEA-931F-DB7B9E14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D433-E9C3-4647-A5C4-9FF74BDA49B5}" type="slidenum">
              <a:rPr lang="en-AU" smtClean="0"/>
              <a:t>‹#›</a:t>
            </a:fld>
            <a:endParaRPr lang="en-AU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94471A-234C-42ED-A5ED-0798319382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" y="6135398"/>
            <a:ext cx="1679681" cy="5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708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inal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5">
            <a:extLst>
              <a:ext uri="{FF2B5EF4-FFF2-40B4-BE49-F238E27FC236}">
                <a16:creationId xmlns:a16="http://schemas.microsoft.com/office/drawing/2014/main" id="{A60732D9-43AE-45F7-B226-98D000B102F6}"/>
              </a:ext>
            </a:extLst>
          </p:cNvPr>
          <p:cNvSpPr>
            <a:spLocks/>
          </p:cNvSpPr>
          <p:nvPr/>
        </p:nvSpPr>
        <p:spPr bwMode="auto">
          <a:xfrm flipH="1">
            <a:off x="-2935513" y="4166205"/>
            <a:ext cx="11139999" cy="3591552"/>
          </a:xfrm>
          <a:custGeom>
            <a:avLst/>
            <a:gdLst>
              <a:gd name="T0" fmla="*/ 6807 w 8055"/>
              <a:gd name="T1" fmla="*/ 1082 h 2594"/>
              <a:gd name="T2" fmla="*/ 3279 w 8055"/>
              <a:gd name="T3" fmla="*/ 786 h 2594"/>
              <a:gd name="T4" fmla="*/ 1046 w 8055"/>
              <a:gd name="T5" fmla="*/ 5 h 2594"/>
              <a:gd name="T6" fmla="*/ 1063 w 8055"/>
              <a:gd name="T7" fmla="*/ 6 h 2594"/>
              <a:gd name="T8" fmla="*/ 0 w 8055"/>
              <a:gd name="T9" fmla="*/ 292 h 2594"/>
              <a:gd name="T10" fmla="*/ 1311 w 8055"/>
              <a:gd name="T11" fmla="*/ 482 h 2594"/>
              <a:gd name="T12" fmla="*/ 3231 w 8055"/>
              <a:gd name="T13" fmla="*/ 1898 h 2594"/>
              <a:gd name="T14" fmla="*/ 5831 w 8055"/>
              <a:gd name="T15" fmla="*/ 1722 h 2594"/>
              <a:gd name="T16" fmla="*/ 8055 w 8055"/>
              <a:gd name="T17" fmla="*/ 1346 h 2594"/>
              <a:gd name="T18" fmla="*/ 8055 w 8055"/>
              <a:gd name="T19" fmla="*/ 1098 h 2594"/>
              <a:gd name="T20" fmla="*/ 6807 w 8055"/>
              <a:gd name="T21" fmla="*/ 1082 h 25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55" h="2594">
                <a:moveTo>
                  <a:pt x="6807" y="1082"/>
                </a:moveTo>
                <a:cubicBezTo>
                  <a:pt x="5911" y="1330"/>
                  <a:pt x="4872" y="1860"/>
                  <a:pt x="3279" y="786"/>
                </a:cubicBezTo>
                <a:cubicBezTo>
                  <a:pt x="2364" y="169"/>
                  <a:pt x="1673" y="0"/>
                  <a:pt x="1046" y="5"/>
                </a:cubicBezTo>
                <a:cubicBezTo>
                  <a:pt x="1057" y="6"/>
                  <a:pt x="1063" y="6"/>
                  <a:pt x="1063" y="6"/>
                </a:cubicBezTo>
                <a:cubicBezTo>
                  <a:pt x="1063" y="6"/>
                  <a:pt x="530" y="57"/>
                  <a:pt x="0" y="292"/>
                </a:cubicBezTo>
                <a:cubicBezTo>
                  <a:pt x="399" y="260"/>
                  <a:pt x="917" y="274"/>
                  <a:pt x="1311" y="482"/>
                </a:cubicBezTo>
                <a:cubicBezTo>
                  <a:pt x="2055" y="874"/>
                  <a:pt x="2783" y="1610"/>
                  <a:pt x="3231" y="1898"/>
                </a:cubicBezTo>
                <a:cubicBezTo>
                  <a:pt x="3598" y="2134"/>
                  <a:pt x="4463" y="2594"/>
                  <a:pt x="5831" y="1722"/>
                </a:cubicBezTo>
                <a:cubicBezTo>
                  <a:pt x="7199" y="850"/>
                  <a:pt x="8055" y="1346"/>
                  <a:pt x="8055" y="1346"/>
                </a:cubicBezTo>
                <a:cubicBezTo>
                  <a:pt x="8055" y="1098"/>
                  <a:pt x="8055" y="1098"/>
                  <a:pt x="8055" y="1098"/>
                </a:cubicBezTo>
                <a:cubicBezTo>
                  <a:pt x="8055" y="1098"/>
                  <a:pt x="7703" y="834"/>
                  <a:pt x="6807" y="1082"/>
                </a:cubicBezTo>
                <a:close/>
              </a:path>
            </a:pathLst>
          </a:custGeom>
          <a:gradFill flip="none" rotWithShape="1">
            <a:gsLst>
              <a:gs pos="17000">
                <a:srgbClr val="360F3C">
                  <a:alpha val="70000"/>
                </a:srgbClr>
              </a:gs>
              <a:gs pos="57000">
                <a:srgbClr val="5C1C8C">
                  <a:alpha val="20000"/>
                </a:srgbClr>
              </a:gs>
              <a:gs pos="94000">
                <a:srgbClr val="C72032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22324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sp>
        <p:nvSpPr>
          <p:cNvPr id="10" name="Freeform 16">
            <a:extLst>
              <a:ext uri="{FF2B5EF4-FFF2-40B4-BE49-F238E27FC236}">
                <a16:creationId xmlns:a16="http://schemas.microsoft.com/office/drawing/2014/main" id="{20B52A3C-76FF-428B-9F8F-F455D362E761}"/>
              </a:ext>
            </a:extLst>
          </p:cNvPr>
          <p:cNvSpPr>
            <a:spLocks/>
          </p:cNvSpPr>
          <p:nvPr/>
        </p:nvSpPr>
        <p:spPr bwMode="auto">
          <a:xfrm flipH="1">
            <a:off x="6738333" y="4064389"/>
            <a:ext cx="5985254" cy="2631276"/>
          </a:xfrm>
          <a:custGeom>
            <a:avLst/>
            <a:gdLst>
              <a:gd name="T0" fmla="*/ 2196 w 4328"/>
              <a:gd name="T1" fmla="*/ 1896 h 1900"/>
              <a:gd name="T2" fmla="*/ 2448 w 4328"/>
              <a:gd name="T3" fmla="*/ 992 h 1900"/>
              <a:gd name="T4" fmla="*/ 4328 w 4328"/>
              <a:gd name="T5" fmla="*/ 80 h 1900"/>
              <a:gd name="T6" fmla="*/ 1632 w 4328"/>
              <a:gd name="T7" fmla="*/ 420 h 1900"/>
              <a:gd name="T8" fmla="*/ 248 w 4328"/>
              <a:gd name="T9" fmla="*/ 1900 h 1900"/>
              <a:gd name="T10" fmla="*/ 2196 w 4328"/>
              <a:gd name="T11" fmla="*/ 1896 h 19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28" h="1900">
                <a:moveTo>
                  <a:pt x="2196" y="1896"/>
                </a:moveTo>
                <a:cubicBezTo>
                  <a:pt x="2196" y="1896"/>
                  <a:pt x="2113" y="1475"/>
                  <a:pt x="2448" y="992"/>
                </a:cubicBezTo>
                <a:cubicBezTo>
                  <a:pt x="2992" y="208"/>
                  <a:pt x="4328" y="80"/>
                  <a:pt x="4328" y="80"/>
                </a:cubicBezTo>
                <a:cubicBezTo>
                  <a:pt x="4328" y="80"/>
                  <a:pt x="3161" y="0"/>
                  <a:pt x="1632" y="420"/>
                </a:cubicBezTo>
                <a:cubicBezTo>
                  <a:pt x="0" y="868"/>
                  <a:pt x="248" y="1900"/>
                  <a:pt x="248" y="1900"/>
                </a:cubicBezTo>
                <a:lnTo>
                  <a:pt x="2196" y="1896"/>
                </a:lnTo>
                <a:close/>
              </a:path>
            </a:pathLst>
          </a:custGeom>
          <a:gradFill flip="none" rotWithShape="1">
            <a:gsLst>
              <a:gs pos="37000">
                <a:srgbClr val="D93B50">
                  <a:alpha val="50000"/>
                </a:srgbClr>
              </a:gs>
              <a:gs pos="0">
                <a:srgbClr val="C72032">
                  <a:alpha val="80000"/>
                </a:srgbClr>
              </a:gs>
              <a:gs pos="95575">
                <a:srgbClr val="5C1C8C">
                  <a:alpha val="35000"/>
                </a:srgbClr>
              </a:gs>
            </a:gsLst>
            <a:lin ang="18900000" scaled="1"/>
            <a:tileRect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22324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659222-D08F-45A0-BBAE-5F79E3B459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232" y="2729735"/>
            <a:ext cx="4245537" cy="139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780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1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5209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/>
        </p:nvSpPr>
        <p:spPr>
          <a:xfrm>
            <a:off x="0" y="0"/>
            <a:ext cx="3935413" cy="6858000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400" y="457200"/>
            <a:ext cx="3315600" cy="1324800"/>
          </a:xfrm>
        </p:spPr>
        <p:txBody>
          <a:bodyPr anchor="t" anchorCtr="0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62B-4E41-451D-9A42-527BF2D96E91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D433-E9C3-4647-A5C4-9FF74BDA49B5}" type="slidenum">
              <a:rPr lang="en-AU" smtClean="0"/>
              <a:t>‹#›</a:t>
            </a:fld>
            <a:endParaRPr lang="en-AU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F1E3B37-D501-42E3-9623-5B5A892FD8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01200" y="457200"/>
            <a:ext cx="7725600" cy="5626800"/>
          </a:xfrm>
        </p:spPr>
        <p:txBody>
          <a:bodyPr/>
          <a:lstStyle>
            <a:lvl1pPr marL="450850" indent="-450850">
              <a:buFont typeface="+mj-lt"/>
              <a:buAutoNum type="arabicPeriod"/>
              <a:defRPr/>
            </a:lvl1pPr>
            <a:lvl2pPr marL="914400" indent="-45720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714500" indent="-342900">
              <a:buFont typeface="+mj-lt"/>
              <a:buAutoNum type="arabicPeriod"/>
              <a:defRPr/>
            </a:lvl4pPr>
            <a:lvl5pPr marL="21717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F9633F8-3251-4EEB-A1BB-AE6989B46D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" y="6135398"/>
            <a:ext cx="1679681" cy="5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85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78D73-741E-4A3A-B8C4-124CE6BAC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DF620-32AE-46C9-9F22-DDE369B50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A0033-3118-46E0-9F01-3652AE36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62B-4E41-451D-9A42-527BF2D96E91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995D5-0AEB-4D1D-8A60-9100F1F04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5ED6E-F140-4083-9570-EFDF8AAE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D433-E9C3-4647-A5C4-9FF74BDA49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6567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07475-FEE0-40F3-B487-DB82C280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56FD0D-B4CE-41F4-9879-E575CB28F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DB86D-BED8-4F4E-A228-4A9502398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B1562B-4E41-451D-9A42-527BF2D96E91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C2DBD-604C-465E-B9D8-B4B22647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5CE2D-E898-480E-8C7D-50D7E378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4E4D433-E9C3-4647-A5C4-9FF74BDA49B5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290B17-B974-464F-8842-968877D087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" y="6135398"/>
            <a:ext cx="1679681" cy="5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49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75BD-C264-4D14-9F9C-5E355E61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0E30A-9FDC-436A-82DC-AF6B205EB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528" y="1825625"/>
            <a:ext cx="57564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E30723-81C3-4A18-9021-A93A3C56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5770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3672F-28FD-447E-B5A2-6040CEC9D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62B-4E41-451D-9A42-527BF2D96E91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E0952-34FB-4217-8FBC-774BE000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22B44-2702-4DE0-8F4B-297ACA78C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D433-E9C3-4647-A5C4-9FF74BDA49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1429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346C0-76B2-4261-BBDE-BA8E98953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000" y="136800"/>
            <a:ext cx="9003600" cy="1188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F9673-06A6-4883-87B9-AEFCC485B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4000" y="1681163"/>
            <a:ext cx="57635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CD162-0697-49BE-8899-05FCFB715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4000" y="2505075"/>
            <a:ext cx="576357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9E6007-785B-41D0-B932-2B4BFF073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763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5DF337-0335-4780-B1BA-0BBD0A42E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7636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D2C4F8-CFFF-463C-BEA7-03012D7F8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62B-4E41-451D-9A42-527BF2D96E91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F5B21B-D917-4C2D-A86B-12BB20BC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D006EB-F623-4403-A677-A9921610C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D433-E9C3-4647-A5C4-9FF74BDA49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216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57A25-6280-4D1F-8222-2DE5D168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B11E6-D675-4EEF-978E-E38783196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62B-4E41-451D-9A42-527BF2D96E91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CDF87-D029-4429-9F21-882389F5C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0BC53C-4C4B-4FB5-B43A-F9255C94B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D433-E9C3-4647-A5C4-9FF74BDA49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780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ABD13F-814C-4D3A-8EB6-2F0288292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62B-4E41-451D-9A42-527BF2D96E91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B036C-D370-4FDE-B942-8258769C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CFD27-C193-40B6-BAF5-5C073FCA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D433-E9C3-4647-A5C4-9FF74BDA49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659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/>
        </p:nvSpPr>
        <p:spPr>
          <a:xfrm>
            <a:off x="0" y="0"/>
            <a:ext cx="3935413" cy="6858000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400" y="457200"/>
            <a:ext cx="3315600" cy="1324800"/>
          </a:xfrm>
        </p:spPr>
        <p:txBody>
          <a:bodyPr anchor="t" anchorCtr="0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116F7-0AE7-40B0-9C9D-0F9CBF82D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1812" y="457200"/>
            <a:ext cx="7724987" cy="562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6DFC6-B1F9-4548-AD13-D6EEFAE6D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6400" y="3117600"/>
            <a:ext cx="3315600" cy="1846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562B-4E41-451D-9A42-527BF2D96E91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4D433-E9C3-4647-A5C4-9FF74BDA49B5}" type="slidenum">
              <a:rPr lang="en-AU" smtClean="0"/>
              <a:t>‹#›</a:t>
            </a:fld>
            <a:endParaRPr lang="en-AU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CBDB7B8-31EA-4E99-B71D-922F603F3B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" y="6135398"/>
            <a:ext cx="1679681" cy="5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620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4AA570C-1BBC-4CDB-A506-E6982C6B7BDD}"/>
              </a:ext>
            </a:extLst>
          </p:cNvPr>
          <p:cNvSpPr/>
          <p:nvPr/>
        </p:nvSpPr>
        <p:spPr>
          <a:xfrm>
            <a:off x="0" y="0"/>
            <a:ext cx="12192000" cy="1325563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13FF67-1633-4DD4-99C9-C98EEFE7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528" y="136525"/>
            <a:ext cx="9001778" cy="118903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0BBB1-D145-40B9-81B9-93197AFAA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527" y="1825625"/>
            <a:ext cx="1169438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2B31C-A208-4978-9A1D-EA4662D26B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496425" y="6356350"/>
            <a:ext cx="17360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1562B-4E41-451D-9A42-527BF2D96E91}" type="datetimeFigureOut">
              <a:rPr lang="en-AU" smtClean="0"/>
              <a:t>29/11/2021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C266F-310A-4449-8A29-6F1ACA0C6C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356350"/>
            <a:ext cx="53365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EF9F2-B7AF-45F0-96E3-4AB78790C4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356350"/>
            <a:ext cx="5761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4D433-E9C3-4647-A5C4-9FF74BDA49B5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C1AA2C-3FFA-48E8-B036-2C5DC3A52F9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7" y="6135398"/>
            <a:ext cx="1679681" cy="5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emo.com.au/-/media/files/electricity/nem/security_and_reliability/dispatch/policy_and_process/fcas-model-in-nemde.pdf?la=e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aemo.com.au/-/media/files/electricity/nem/security_and_reliability/dispatch/policy_and_process/fast-start-unit-inflexibility-profile.pdf" TargetMode="External"/><Relationship Id="rId5" Type="http://schemas.openxmlformats.org/officeDocument/2006/relationships/hyperlink" Target="https://aemo.com.au/-/media/files/electricity/nem/security_and_reliability/congestion-information/2016/schedule-of-constraint-violation-penalty-factors.pdf" TargetMode="External"/><Relationship Id="rId4" Type="http://schemas.openxmlformats.org/officeDocument/2006/relationships/hyperlink" Target="https://aemo.com.au/-/media/files/electricity/nem/security_and_reliability/congestion-information/2016/over-constrained-dispatch-rerun-proces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001B86-1443-47EC-B6DC-846CE4E471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WEMDE Dispatch Algorithm​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C1BF767-69BB-4556-9D40-83E0209742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WRIG – 25 November 2021</a:t>
            </a:r>
          </a:p>
        </p:txBody>
      </p:sp>
    </p:spTree>
    <p:extLst>
      <p:ext uri="{BB962C8B-B14F-4D97-AF65-F5344CB8AC3E}">
        <p14:creationId xmlns:p14="http://schemas.microsoft.com/office/powerpoint/2010/main" val="1865525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&#10;&#10;Description automatically generated with low confidence">
            <a:extLst>
              <a:ext uri="{FF2B5EF4-FFF2-40B4-BE49-F238E27FC236}">
                <a16:creationId xmlns:a16="http://schemas.microsoft.com/office/drawing/2014/main" id="{001641E0-0299-491A-8E1A-B45093653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0" y="6078337"/>
            <a:ext cx="2339732" cy="6604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9090D2-5EF4-46DB-B499-FE7C634EA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528" y="136525"/>
            <a:ext cx="9001778" cy="1189039"/>
          </a:xfrm>
        </p:spPr>
        <p:txBody>
          <a:bodyPr anchor="b">
            <a:normAutofit/>
          </a:bodyPr>
          <a:lstStyle/>
          <a:p>
            <a:r>
              <a:rPr lang="en-AU" dirty="0"/>
              <a:t>Resources – WEMDE Project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16F6116-8E88-4E81-8A80-B46F60766FC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97541882"/>
              </p:ext>
            </p:extLst>
          </p:nvPr>
        </p:nvGraphicFramePr>
        <p:xfrm>
          <a:off x="104530" y="1693773"/>
          <a:ext cx="11982940" cy="5418218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121473">
                  <a:extLst>
                    <a:ext uri="{9D8B030D-6E8A-4147-A177-3AD203B41FA5}">
                      <a16:colId xmlns:a16="http://schemas.microsoft.com/office/drawing/2014/main" val="3745361895"/>
                    </a:ext>
                  </a:extLst>
                </a:gridCol>
                <a:gridCol w="5067993">
                  <a:extLst>
                    <a:ext uri="{9D8B030D-6E8A-4147-A177-3AD203B41FA5}">
                      <a16:colId xmlns:a16="http://schemas.microsoft.com/office/drawing/2014/main" val="1010416600"/>
                    </a:ext>
                  </a:extLst>
                </a:gridCol>
                <a:gridCol w="4793474">
                  <a:extLst>
                    <a:ext uri="{9D8B030D-6E8A-4147-A177-3AD203B41FA5}">
                      <a16:colId xmlns:a16="http://schemas.microsoft.com/office/drawing/2014/main" val="139295061"/>
                    </a:ext>
                  </a:extLst>
                </a:gridCol>
              </a:tblGrid>
              <a:tr h="42436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 b="1" dirty="0">
                          <a:solidFill>
                            <a:schemeClr val="bg1"/>
                          </a:solidFill>
                          <a:effectLst/>
                        </a:rPr>
                        <a:t>Resource</a:t>
                      </a:r>
                      <a:endParaRPr lang="en-AU" sz="155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 b="1" dirty="0">
                          <a:solidFill>
                            <a:schemeClr val="bg1"/>
                          </a:solidFill>
                          <a:effectLst/>
                        </a:rPr>
                        <a:t>Link</a:t>
                      </a:r>
                      <a:endParaRPr lang="en-AU" sz="155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 b="1" dirty="0">
                          <a:solidFill>
                            <a:schemeClr val="bg1"/>
                          </a:solidFill>
                          <a:effectLst/>
                        </a:rPr>
                        <a:t>Comments</a:t>
                      </a:r>
                      <a:endParaRPr lang="en-AU" sz="155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 anchor="ctr"/>
                </a:tc>
                <a:extLst>
                  <a:ext uri="{0D108BD9-81ED-4DB2-BD59-A6C34878D82A}">
                    <a16:rowId xmlns:a16="http://schemas.microsoft.com/office/drawing/2014/main" val="65117256"/>
                  </a:ext>
                </a:extLst>
              </a:tr>
              <a:tr h="1902813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 dirty="0">
                          <a:effectLst/>
                        </a:rPr>
                        <a:t>FCAS Model in NEMDE</a:t>
                      </a:r>
                      <a:endParaRPr lang="en-AU" sz="1550" dirty="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 u="sng" dirty="0">
                          <a:effectLst/>
                          <a:hlinkClick r:id="rId3"/>
                        </a:rPr>
                        <a:t>https://aemo.com.au/-/media/files/electricity/nem/security_and_reliability/dispatch/policy_and_process/fcas-model-in-nemde.pdf?la=en</a:t>
                      </a:r>
                      <a:endParaRPr lang="en-AU" sz="1550" dirty="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 dirty="0">
                          <a:effectLst/>
                        </a:rPr>
                        <a:t>While the terms are different (e.g. FCAS vs. ESS), and the NEM has more markets, the principles for the construction of trapezia will be the same in the WEM.</a:t>
                      </a:r>
                      <a:endParaRPr lang="en-AU" sz="1550" dirty="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extLst>
                  <a:ext uri="{0D108BD9-81ED-4DB2-BD59-A6C34878D82A}">
                    <a16:rowId xmlns:a16="http://schemas.microsoft.com/office/drawing/2014/main" val="1018085851"/>
                  </a:ext>
                </a:extLst>
              </a:tr>
              <a:tr h="98960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 dirty="0">
                          <a:effectLst/>
                        </a:rPr>
                        <a:t>Over constrained dispatch re-run process</a:t>
                      </a:r>
                      <a:endParaRPr lang="en-AU" sz="1550" dirty="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 u="sng" dirty="0">
                          <a:effectLst/>
                          <a:hlinkClick r:id="rId4"/>
                        </a:rPr>
                        <a:t>https://aemo.com.au/-/media/files/electricity/nem/security_and_reliability/congestion-information/2016/over-constrained-dispatch-rerun-process.pdf</a:t>
                      </a:r>
                      <a:endParaRPr lang="en-AU" sz="1550" dirty="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>
                          <a:effectLst/>
                        </a:rPr>
                        <a:t>While the mechanism will be different in the WEM, the same principles as per section 3.2.1 of this document still apply.</a:t>
                      </a:r>
                      <a:endParaRPr lang="en-AU" sz="155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extLst>
                  <a:ext uri="{0D108BD9-81ED-4DB2-BD59-A6C34878D82A}">
                    <a16:rowId xmlns:a16="http://schemas.microsoft.com/office/drawing/2014/main" val="2062550622"/>
                  </a:ext>
                </a:extLst>
              </a:tr>
              <a:tr h="989609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>
                          <a:effectLst/>
                        </a:rPr>
                        <a:t>Schedule of Constraint Violation Penalty Factors</a:t>
                      </a:r>
                      <a:endParaRPr lang="en-AU" sz="155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 u="sng" dirty="0">
                          <a:effectLst/>
                          <a:hlinkClick r:id="rId5"/>
                        </a:rPr>
                        <a:t>https://aemo.com.au/-/media/files/electricity/nem/security_and_reliability/congestion-information/2016/schedule-of-constraint-violation-penalty-factors.pdf</a:t>
                      </a:r>
                      <a:endParaRPr lang="en-AU" sz="1550" dirty="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>
                          <a:effectLst/>
                        </a:rPr>
                        <a:t>The names in the WEM will vary, but the ordering principles will remain similar to the NEM.</a:t>
                      </a:r>
                      <a:endParaRPr lang="en-AU" sz="155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extLst>
                  <a:ext uri="{0D108BD9-81ED-4DB2-BD59-A6C34878D82A}">
                    <a16:rowId xmlns:a16="http://schemas.microsoft.com/office/drawing/2014/main" val="1220375079"/>
                  </a:ext>
                </a:extLst>
              </a:tr>
              <a:tr h="11118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>
                          <a:effectLst/>
                        </a:rPr>
                        <a:t>Fast Start Inflexibility Profile</a:t>
                      </a:r>
                      <a:endParaRPr lang="en-AU" sz="155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 u="sng" dirty="0">
                          <a:effectLst/>
                          <a:hlinkClick r:id="rId6"/>
                        </a:rPr>
                        <a:t>https://aemo.com.au/-/media/files/electricity/nem/security_and_reliability/dispatch/policy_and_process/fast-start-unit-inflexibility-profile.pdf</a:t>
                      </a:r>
                      <a:endParaRPr lang="en-AU" sz="1550" dirty="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AU" sz="1550" dirty="0">
                          <a:effectLst/>
                        </a:rPr>
                        <a:t>The principles and approach in the NEM will be copied to the WEM, except for any considerations regarding interconnectors.</a:t>
                      </a:r>
                      <a:endParaRPr lang="en-AU" sz="1550" dirty="0">
                        <a:solidFill>
                          <a:srgbClr val="7F7F7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62355" marR="62355" marT="0" marB="0"/>
                </a:tc>
                <a:extLst>
                  <a:ext uri="{0D108BD9-81ED-4DB2-BD59-A6C34878D82A}">
                    <a16:rowId xmlns:a16="http://schemas.microsoft.com/office/drawing/2014/main" val="391752752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1DBD358-FED8-49B2-8ADF-4538DA09FC85}"/>
              </a:ext>
            </a:extLst>
          </p:cNvPr>
          <p:cNvSpPr txBox="1"/>
          <p:nvPr/>
        </p:nvSpPr>
        <p:spPr>
          <a:xfrm>
            <a:off x="2016223" y="1385996"/>
            <a:ext cx="80012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i="1" dirty="0"/>
              <a:t>The below items were cited by AEMO at the 25 November 2021 WRIG discussion on the WEMDE Project.</a:t>
            </a:r>
          </a:p>
        </p:txBody>
      </p:sp>
    </p:spTree>
    <p:extLst>
      <p:ext uri="{BB962C8B-B14F-4D97-AF65-F5344CB8AC3E}">
        <p14:creationId xmlns:p14="http://schemas.microsoft.com/office/powerpoint/2010/main" val="1397675237"/>
      </p:ext>
    </p:extLst>
  </p:cSld>
  <p:clrMapOvr>
    <a:masterClrMapping/>
  </p:clrMapOvr>
</p:sld>
</file>

<file path=ppt/theme/theme1.xml><?xml version="1.0" encoding="utf-8"?>
<a:theme xmlns:a="http://schemas.openxmlformats.org/drawingml/2006/main" name="AEMO 2018 16-9">
  <a:themeElements>
    <a:clrScheme name="AEMO PPT 2018">
      <a:dk1>
        <a:srgbClr val="222324"/>
      </a:dk1>
      <a:lt1>
        <a:srgbClr val="FFFFFF"/>
      </a:lt1>
      <a:dk2>
        <a:srgbClr val="000000"/>
      </a:dk2>
      <a:lt2>
        <a:srgbClr val="E0E8EA"/>
      </a:lt2>
      <a:accent1>
        <a:srgbClr val="C41230"/>
      </a:accent1>
      <a:accent2>
        <a:srgbClr val="360F3C"/>
      </a:accent2>
      <a:accent3>
        <a:srgbClr val="F37421"/>
      </a:accent3>
      <a:accent4>
        <a:srgbClr val="FFC222"/>
      </a:accent4>
      <a:accent5>
        <a:srgbClr val="82859C"/>
      </a:accent5>
      <a:accent6>
        <a:srgbClr val="B3E0EE"/>
      </a:accent6>
      <a:hlink>
        <a:srgbClr val="C41230"/>
      </a:hlink>
      <a:folHlink>
        <a:srgbClr val="C41230"/>
      </a:folHlink>
    </a:clrScheme>
    <a:fontScheme name="AEMO TW Segoe">
      <a:majorFont>
        <a:latin typeface="Century Gothic"/>
        <a:ea typeface=""/>
        <a:cs typeface=""/>
      </a:majorFont>
      <a:minorFont>
        <a:latin typeface="Segoe UI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MO 2018 16-9" id="{D178AED8-24D7-41D2-9B4F-A8EEAFC8381E}" vid="{32509073-08E9-4C13-A21F-8E292024E1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2A12435D4BC0468BDC26B275DF5B04" ma:contentTypeVersion="8" ma:contentTypeDescription="Create a new document." ma:contentTypeScope="" ma:versionID="43bd2d18e61175496ebd8e63b314d800">
  <xsd:schema xmlns:xsd="http://www.w3.org/2001/XMLSchema" xmlns:xs="http://www.w3.org/2001/XMLSchema" xmlns:p="http://schemas.microsoft.com/office/2006/metadata/properties" xmlns:ns2="d0053c54-b3e3-4740-aedc-88d5127ed2c7" targetNamespace="http://schemas.microsoft.com/office/2006/metadata/properties" ma:root="true" ma:fieldsID="277fcb94678209ef6040fd56647b076e" ns2:_="">
    <xsd:import namespace="d0053c54-b3e3-4740-aedc-88d5127ed2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53c54-b3e3-4740-aedc-88d5127ed2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62BEFC-B2FE-4118-9B10-2338B87452CB}"/>
</file>

<file path=customXml/itemProps2.xml><?xml version="1.0" encoding="utf-8"?>
<ds:datastoreItem xmlns:ds="http://schemas.openxmlformats.org/officeDocument/2006/customXml" ds:itemID="{DA6003A2-6114-4B90-94DA-0A99C4866C77}">
  <ds:schemaRefs>
    <ds:schemaRef ds:uri="http://schemas.microsoft.com/office/2006/metadata/properties"/>
    <ds:schemaRef ds:uri="d88610b0-8d9a-4cd9-a71d-21dd452717db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ae967e83-de13-40e0-a995-6066b04f8f4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1FB2EFA-1D42-4060-8F80-19354BD839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282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Century Gothic</vt:lpstr>
      <vt:lpstr>Futura Std Light</vt:lpstr>
      <vt:lpstr>Segoe UI</vt:lpstr>
      <vt:lpstr>Segoe UI Semilight</vt:lpstr>
      <vt:lpstr>AEMO 2018 16-9</vt:lpstr>
      <vt:lpstr>WEMDE Dispatch Algorithm​</vt:lpstr>
      <vt:lpstr>Resources – WEMDE Project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WEM Reform Change Strategy</dc:title>
  <dc:creator>Liam Staltari</dc:creator>
  <cp:lastModifiedBy>Mike Reid</cp:lastModifiedBy>
  <cp:revision>3</cp:revision>
  <cp:lastPrinted>2021-10-25T03:35:51Z</cp:lastPrinted>
  <dcterms:created xsi:type="dcterms:W3CDTF">2021-10-18T04:05:52Z</dcterms:created>
  <dcterms:modified xsi:type="dcterms:W3CDTF">2021-11-29T00:59:03Z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0x010100B12A12435D4BC0468BDC26B275DF5B04</vt:lpwstr>
  </property>
</Properties>
</file>