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2"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ndi Shah" initials="BS" lastIdx="2" clrIdx="0">
    <p:extLst>
      <p:ext uri="{19B8F6BF-5375-455C-9EA6-DF929625EA0E}">
        <p15:presenceInfo xmlns:p15="http://schemas.microsoft.com/office/powerpoint/2012/main" userId="Bindi Sha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7" name="Freeform 15">
            <a:extLst>
              <a:ext uri="{FF2B5EF4-FFF2-40B4-BE49-F238E27FC236}">
                <a16:creationId xmlns:a16="http://schemas.microsoft.com/office/drawing/2014/main" id="{332CD06C-42C1-4DF5-AEBC-2DBE2DAFBA10}"/>
              </a:ext>
            </a:extLst>
          </p:cNvPr>
          <p:cNvSpPr>
            <a:spLocks/>
          </p:cNvSpPr>
          <p:nvPr userDrawn="1"/>
        </p:nvSpPr>
        <p:spPr bwMode="auto">
          <a:xfrm flipH="1">
            <a:off x="-2935513" y="4166205"/>
            <a:ext cx="11139999" cy="3591552"/>
          </a:xfrm>
          <a:custGeom>
            <a:avLst/>
            <a:gdLst>
              <a:gd name="T0" fmla="*/ 6807 w 8055"/>
              <a:gd name="T1" fmla="*/ 1082 h 2594"/>
              <a:gd name="T2" fmla="*/ 3279 w 8055"/>
              <a:gd name="T3" fmla="*/ 786 h 2594"/>
              <a:gd name="T4" fmla="*/ 1046 w 8055"/>
              <a:gd name="T5" fmla="*/ 5 h 2594"/>
              <a:gd name="T6" fmla="*/ 1063 w 8055"/>
              <a:gd name="T7" fmla="*/ 6 h 2594"/>
              <a:gd name="T8" fmla="*/ 0 w 8055"/>
              <a:gd name="T9" fmla="*/ 292 h 2594"/>
              <a:gd name="T10" fmla="*/ 1311 w 8055"/>
              <a:gd name="T11" fmla="*/ 482 h 2594"/>
              <a:gd name="T12" fmla="*/ 3231 w 8055"/>
              <a:gd name="T13" fmla="*/ 1898 h 2594"/>
              <a:gd name="T14" fmla="*/ 5831 w 8055"/>
              <a:gd name="T15" fmla="*/ 1722 h 2594"/>
              <a:gd name="T16" fmla="*/ 8055 w 8055"/>
              <a:gd name="T17" fmla="*/ 1346 h 2594"/>
              <a:gd name="T18" fmla="*/ 8055 w 8055"/>
              <a:gd name="T19" fmla="*/ 1098 h 2594"/>
              <a:gd name="T20" fmla="*/ 6807 w 8055"/>
              <a:gd name="T21" fmla="*/ 1082 h 2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55" h="2594">
                <a:moveTo>
                  <a:pt x="6807" y="1082"/>
                </a:moveTo>
                <a:cubicBezTo>
                  <a:pt x="5911" y="1330"/>
                  <a:pt x="4872" y="1860"/>
                  <a:pt x="3279" y="786"/>
                </a:cubicBezTo>
                <a:cubicBezTo>
                  <a:pt x="2364" y="169"/>
                  <a:pt x="1673" y="0"/>
                  <a:pt x="1046" y="5"/>
                </a:cubicBezTo>
                <a:cubicBezTo>
                  <a:pt x="1057" y="6"/>
                  <a:pt x="1063" y="6"/>
                  <a:pt x="1063" y="6"/>
                </a:cubicBezTo>
                <a:cubicBezTo>
                  <a:pt x="1063" y="6"/>
                  <a:pt x="530" y="57"/>
                  <a:pt x="0" y="292"/>
                </a:cubicBezTo>
                <a:cubicBezTo>
                  <a:pt x="399" y="260"/>
                  <a:pt x="917" y="274"/>
                  <a:pt x="1311" y="482"/>
                </a:cubicBezTo>
                <a:cubicBezTo>
                  <a:pt x="2055" y="874"/>
                  <a:pt x="2783" y="1610"/>
                  <a:pt x="3231" y="1898"/>
                </a:cubicBezTo>
                <a:cubicBezTo>
                  <a:pt x="3598" y="2134"/>
                  <a:pt x="4463" y="2594"/>
                  <a:pt x="5831" y="1722"/>
                </a:cubicBezTo>
                <a:cubicBezTo>
                  <a:pt x="7199" y="850"/>
                  <a:pt x="8055" y="1346"/>
                  <a:pt x="8055" y="1346"/>
                </a:cubicBezTo>
                <a:cubicBezTo>
                  <a:pt x="8055" y="1098"/>
                  <a:pt x="8055" y="1098"/>
                  <a:pt x="8055" y="1098"/>
                </a:cubicBezTo>
                <a:cubicBezTo>
                  <a:pt x="8055" y="1098"/>
                  <a:pt x="7703" y="834"/>
                  <a:pt x="6807" y="1082"/>
                </a:cubicBezTo>
                <a:close/>
              </a:path>
            </a:pathLst>
          </a:custGeom>
          <a:gradFill flip="none" rotWithShape="1">
            <a:gsLst>
              <a:gs pos="17000">
                <a:srgbClr val="360F3C">
                  <a:alpha val="70000"/>
                </a:srgbClr>
              </a:gs>
              <a:gs pos="57000">
                <a:srgbClr val="5C1C8C">
                  <a:alpha val="20000"/>
                </a:srgbClr>
              </a:gs>
              <a:gs pos="94000">
                <a:srgbClr val="C72032">
                  <a:alpha val="50000"/>
                </a:srgbClr>
              </a:gs>
            </a:gsLst>
            <a:lin ang="10800000" scaled="1"/>
            <a:tileRect/>
          </a:gradFill>
          <a:ln>
            <a:noFill/>
          </a:ln>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sp>
        <p:nvSpPr>
          <p:cNvPr id="8" name="Freeform 16">
            <a:extLst>
              <a:ext uri="{FF2B5EF4-FFF2-40B4-BE49-F238E27FC236}">
                <a16:creationId xmlns:a16="http://schemas.microsoft.com/office/drawing/2014/main" id="{76E05CA3-D21A-42E0-A63A-D375E1C1E26E}"/>
              </a:ext>
            </a:extLst>
          </p:cNvPr>
          <p:cNvSpPr>
            <a:spLocks/>
          </p:cNvSpPr>
          <p:nvPr userDrawn="1"/>
        </p:nvSpPr>
        <p:spPr bwMode="auto">
          <a:xfrm flipH="1">
            <a:off x="6738333" y="4064389"/>
            <a:ext cx="5985254" cy="2631276"/>
          </a:xfrm>
          <a:custGeom>
            <a:avLst/>
            <a:gdLst>
              <a:gd name="T0" fmla="*/ 2196 w 4328"/>
              <a:gd name="T1" fmla="*/ 1896 h 1900"/>
              <a:gd name="T2" fmla="*/ 2448 w 4328"/>
              <a:gd name="T3" fmla="*/ 992 h 1900"/>
              <a:gd name="T4" fmla="*/ 4328 w 4328"/>
              <a:gd name="T5" fmla="*/ 80 h 1900"/>
              <a:gd name="T6" fmla="*/ 1632 w 4328"/>
              <a:gd name="T7" fmla="*/ 420 h 1900"/>
              <a:gd name="T8" fmla="*/ 248 w 4328"/>
              <a:gd name="T9" fmla="*/ 1900 h 1900"/>
              <a:gd name="T10" fmla="*/ 2196 w 4328"/>
              <a:gd name="T11" fmla="*/ 1896 h 1900"/>
            </a:gdLst>
            <a:ahLst/>
            <a:cxnLst>
              <a:cxn ang="0">
                <a:pos x="T0" y="T1"/>
              </a:cxn>
              <a:cxn ang="0">
                <a:pos x="T2" y="T3"/>
              </a:cxn>
              <a:cxn ang="0">
                <a:pos x="T4" y="T5"/>
              </a:cxn>
              <a:cxn ang="0">
                <a:pos x="T6" y="T7"/>
              </a:cxn>
              <a:cxn ang="0">
                <a:pos x="T8" y="T9"/>
              </a:cxn>
              <a:cxn ang="0">
                <a:pos x="T10" y="T11"/>
              </a:cxn>
            </a:cxnLst>
            <a:rect l="0" t="0" r="r" b="b"/>
            <a:pathLst>
              <a:path w="4328" h="1900">
                <a:moveTo>
                  <a:pt x="2196" y="1896"/>
                </a:moveTo>
                <a:cubicBezTo>
                  <a:pt x="2196" y="1896"/>
                  <a:pt x="2113" y="1475"/>
                  <a:pt x="2448" y="992"/>
                </a:cubicBezTo>
                <a:cubicBezTo>
                  <a:pt x="2992" y="208"/>
                  <a:pt x="4328" y="80"/>
                  <a:pt x="4328" y="80"/>
                </a:cubicBezTo>
                <a:cubicBezTo>
                  <a:pt x="4328" y="80"/>
                  <a:pt x="3161" y="0"/>
                  <a:pt x="1632" y="420"/>
                </a:cubicBezTo>
                <a:cubicBezTo>
                  <a:pt x="0" y="868"/>
                  <a:pt x="248" y="1900"/>
                  <a:pt x="248" y="1900"/>
                </a:cubicBezTo>
                <a:lnTo>
                  <a:pt x="2196" y="1896"/>
                </a:lnTo>
                <a:close/>
              </a:path>
            </a:pathLst>
          </a:custGeom>
          <a:gradFill flip="none" rotWithShape="1">
            <a:gsLst>
              <a:gs pos="37000">
                <a:srgbClr val="D93B50">
                  <a:alpha val="50000"/>
                </a:srgbClr>
              </a:gs>
              <a:gs pos="0">
                <a:srgbClr val="C72032">
                  <a:alpha val="80000"/>
                </a:srgbClr>
              </a:gs>
              <a:gs pos="95575">
                <a:srgbClr val="5C1C8C">
                  <a:alpha val="35000"/>
                </a:srgbClr>
              </a:gs>
            </a:gsLst>
            <a:lin ang="18900000" scaled="1"/>
            <a:tileRect/>
          </a:gra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pic>
        <p:nvPicPr>
          <p:cNvPr id="9" name="Picture 8">
            <a:extLst>
              <a:ext uri="{FF2B5EF4-FFF2-40B4-BE49-F238E27FC236}">
                <a16:creationId xmlns:a16="http://schemas.microsoft.com/office/drawing/2014/main" id="{9234F0ED-53FA-453F-AAA8-F2EA2B5748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70032" y="728148"/>
            <a:ext cx="3024336" cy="996252"/>
          </a:xfrm>
          <a:prstGeom prst="rect">
            <a:avLst/>
          </a:prstGeom>
        </p:spPr>
      </p:pic>
      <p:sp>
        <p:nvSpPr>
          <p:cNvPr id="10" name="Freeform: Shape 9">
            <a:extLst>
              <a:ext uri="{FF2B5EF4-FFF2-40B4-BE49-F238E27FC236}">
                <a16:creationId xmlns:a16="http://schemas.microsoft.com/office/drawing/2014/main" id="{7B9E9ED6-D0E9-4818-A55E-FEFC2F0CD672}"/>
              </a:ext>
            </a:extLst>
          </p:cNvPr>
          <p:cNvSpPr/>
          <p:nvPr userDrawn="1"/>
        </p:nvSpPr>
        <p:spPr>
          <a:xfrm>
            <a:off x="0" y="0"/>
            <a:ext cx="12192000" cy="6858000"/>
          </a:xfrm>
          <a:custGeom>
            <a:avLst/>
            <a:gdLst>
              <a:gd name="connsiteX0" fmla="*/ 263525 w 12192000"/>
              <a:gd name="connsiteY0" fmla="*/ 260350 h 6858000"/>
              <a:gd name="connsiteX1" fmla="*/ 263525 w 12192000"/>
              <a:gd name="connsiteY1" fmla="*/ 6597650 h 6858000"/>
              <a:gd name="connsiteX2" fmla="*/ 11928475 w 12192000"/>
              <a:gd name="connsiteY2" fmla="*/ 6597650 h 6858000"/>
              <a:gd name="connsiteX3" fmla="*/ 11928475 w 12192000"/>
              <a:gd name="connsiteY3" fmla="*/ 260350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263525" y="260350"/>
                </a:moveTo>
                <a:lnTo>
                  <a:pt x="263525" y="6597650"/>
                </a:lnTo>
                <a:lnTo>
                  <a:pt x="11928475" y="6597650"/>
                </a:lnTo>
                <a:lnTo>
                  <a:pt x="11928475" y="260350"/>
                </a:lnTo>
                <a:close/>
                <a:moveTo>
                  <a:pt x="0" y="0"/>
                </a:moveTo>
                <a:lnTo>
                  <a:pt x="12192000" y="0"/>
                </a:lnTo>
                <a:lnTo>
                  <a:pt x="12192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utura Std Light"/>
              <a:ea typeface="+mn-ea"/>
              <a:cs typeface="+mn-cs"/>
              <a:sym typeface="Futura Std Light"/>
            </a:endParaRPr>
          </a:p>
        </p:txBody>
      </p:sp>
      <p:sp>
        <p:nvSpPr>
          <p:cNvPr id="2" name="Title 1">
            <a:extLst>
              <a:ext uri="{FF2B5EF4-FFF2-40B4-BE49-F238E27FC236}">
                <a16:creationId xmlns:a16="http://schemas.microsoft.com/office/drawing/2014/main" id="{AD559B4D-39E2-4A2E-8A5C-95726E785FF9}"/>
              </a:ext>
            </a:extLst>
          </p:cNvPr>
          <p:cNvSpPr>
            <a:spLocks noGrp="1"/>
          </p:cNvSpPr>
          <p:nvPr>
            <p:ph type="ctrTitle"/>
          </p:nvPr>
        </p:nvSpPr>
        <p:spPr>
          <a:xfrm>
            <a:off x="838800" y="2350800"/>
            <a:ext cx="9144000" cy="2387600"/>
          </a:xfrm>
        </p:spPr>
        <p:txBody>
          <a:bodyPr anchor="b"/>
          <a:lstStyle>
            <a:lvl1pPr algn="l">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F9AB51E-A732-4105-AAF9-C4C491281C8E}"/>
              </a:ext>
            </a:extLst>
          </p:cNvPr>
          <p:cNvSpPr>
            <a:spLocks noGrp="1"/>
          </p:cNvSpPr>
          <p:nvPr>
            <p:ph type="subTitle" idx="1"/>
          </p:nvPr>
        </p:nvSpPr>
        <p:spPr>
          <a:xfrm>
            <a:off x="838800" y="4899600"/>
            <a:ext cx="9144000" cy="626400"/>
          </a:xfrm>
        </p:spPr>
        <p:txBody>
          <a:bodyPr>
            <a:normAutofit/>
          </a:bodyPr>
          <a:lstStyle>
            <a:lvl1pPr marL="0" indent="0" algn="l">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6" name="Slide Number Placeholder 5">
            <a:extLst>
              <a:ext uri="{FF2B5EF4-FFF2-40B4-BE49-F238E27FC236}">
                <a16:creationId xmlns:a16="http://schemas.microsoft.com/office/drawing/2014/main" id="{5B9216FF-48D2-43CC-A7A2-6B66955AF4F4}"/>
              </a:ext>
            </a:extLst>
          </p:cNvPr>
          <p:cNvSpPr>
            <a:spLocks noGrp="1"/>
          </p:cNvSpPr>
          <p:nvPr>
            <p:ph type="sldNum" sz="quarter" idx="12"/>
          </p:nvPr>
        </p:nvSpPr>
        <p:spPr>
          <a:xfrm>
            <a:off x="11335871" y="6230847"/>
            <a:ext cx="576108" cy="365125"/>
          </a:xfrm>
        </p:spPr>
        <p:txBody>
          <a:bodyPr/>
          <a:lstStyle>
            <a:lvl1pPr>
              <a:defRPr>
                <a:solidFill>
                  <a:schemeClr val="bg1"/>
                </a:solidFill>
              </a:defRPr>
            </a:lvl1pPr>
          </a:lstStyle>
          <a:p>
            <a:fld id="{4EC81F68-4976-451A-B2E9-79BCBD2F70CC}" type="slidenum">
              <a:rPr lang="en-AU" smtClean="0"/>
              <a:pPr/>
              <a:t>‹#›</a:t>
            </a:fld>
            <a:endParaRPr lang="en-AU"/>
          </a:p>
        </p:txBody>
      </p:sp>
      <p:sp>
        <p:nvSpPr>
          <p:cNvPr id="4" name="Date Placeholder 3">
            <a:extLst>
              <a:ext uri="{FF2B5EF4-FFF2-40B4-BE49-F238E27FC236}">
                <a16:creationId xmlns:a16="http://schemas.microsoft.com/office/drawing/2014/main" id="{FCDF4901-5DA8-4CDF-9DD6-0DFA0044C2F9}"/>
              </a:ext>
            </a:extLst>
          </p:cNvPr>
          <p:cNvSpPr>
            <a:spLocks noGrp="1"/>
          </p:cNvSpPr>
          <p:nvPr>
            <p:ph type="dt" sz="half" idx="10"/>
          </p:nvPr>
        </p:nvSpPr>
        <p:spPr>
          <a:xfrm>
            <a:off x="9478496" y="6230847"/>
            <a:ext cx="1736066" cy="365125"/>
          </a:xfrm>
        </p:spPr>
        <p:txBody>
          <a:bodyPr/>
          <a:lstStyle>
            <a:lvl1pPr>
              <a:defRPr>
                <a:solidFill>
                  <a:schemeClr val="bg1"/>
                </a:solidFill>
              </a:defRPr>
            </a:lvl1pPr>
          </a:lstStyle>
          <a:p>
            <a:fld id="{DB25E40E-9DF4-47B5-BAB8-388FDD99D59B}" type="datetimeFigureOut">
              <a:rPr lang="en-AU" smtClean="0"/>
              <a:pPr/>
              <a:t>28/11/2021</a:t>
            </a:fld>
            <a:endParaRPr lang="en-AU"/>
          </a:p>
        </p:txBody>
      </p:sp>
      <p:sp>
        <p:nvSpPr>
          <p:cNvPr id="5" name="Footer Placeholder 4">
            <a:extLst>
              <a:ext uri="{FF2B5EF4-FFF2-40B4-BE49-F238E27FC236}">
                <a16:creationId xmlns:a16="http://schemas.microsoft.com/office/drawing/2014/main" id="{4A27B57D-1C5A-4936-973A-C09D58DAEA00}"/>
              </a:ext>
            </a:extLst>
          </p:cNvPr>
          <p:cNvSpPr>
            <a:spLocks noGrp="1"/>
          </p:cNvSpPr>
          <p:nvPr>
            <p:ph type="ftr" sz="quarter" idx="11"/>
          </p:nvPr>
        </p:nvSpPr>
        <p:spPr>
          <a:xfrm>
            <a:off x="4020670" y="6230847"/>
            <a:ext cx="5336509" cy="365125"/>
          </a:xfrm>
        </p:spPr>
        <p:txBody>
          <a:bodyPr/>
          <a:lstStyle>
            <a:lvl1pPr>
              <a:defRPr>
                <a:solidFill>
                  <a:schemeClr val="bg1"/>
                </a:solidFill>
              </a:defRPr>
            </a:lvl1pPr>
          </a:lstStyle>
          <a:p>
            <a:endParaRPr lang="en-AU"/>
          </a:p>
        </p:txBody>
      </p:sp>
    </p:spTree>
    <p:extLst>
      <p:ext uri="{BB962C8B-B14F-4D97-AF65-F5344CB8AC3E}">
        <p14:creationId xmlns:p14="http://schemas.microsoft.com/office/powerpoint/2010/main" val="3191040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6B70B14-71BF-4D10-B3DA-12193BF02EE1}"/>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3A023EC-89BA-427F-B659-C9BA6F7C97BD}"/>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E2789DB-5346-49A4-93BC-CE824ABD6F0D}"/>
              </a:ext>
            </a:extLst>
          </p:cNvPr>
          <p:cNvSpPr>
            <a:spLocks noGrp="1"/>
          </p:cNvSpPr>
          <p:nvPr>
            <p:ph type="pic" idx="1"/>
          </p:nvPr>
        </p:nvSpPr>
        <p:spPr>
          <a:xfrm>
            <a:off x="4201812" y="457200"/>
            <a:ext cx="7724987" cy="562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Text Placeholder 3">
            <a:extLst>
              <a:ext uri="{FF2B5EF4-FFF2-40B4-BE49-F238E27FC236}">
                <a16:creationId xmlns:a16="http://schemas.microsoft.com/office/drawing/2014/main" id="{227ED3C4-6241-480A-9C80-94FA28B6BFD3}"/>
              </a:ext>
            </a:extLst>
          </p:cNvPr>
          <p:cNvSpPr>
            <a:spLocks noGrp="1"/>
          </p:cNvSpPr>
          <p:nvPr>
            <p:ph type="body" sz="half" idx="2"/>
          </p:nvPr>
        </p:nvSpPr>
        <p:spPr>
          <a:xfrm>
            <a:off x="266400" y="3117600"/>
            <a:ext cx="3315600" cy="1846800"/>
          </a:xfrm>
        </p:spPr>
        <p:txBody>
          <a:bodyPr/>
          <a:lstStyle>
            <a:lvl1pPr marL="0" inden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2BE93A-F35B-437B-B683-A13F8549B11A}"/>
              </a:ext>
            </a:extLst>
          </p:cNvPr>
          <p:cNvSpPr>
            <a:spLocks noGrp="1"/>
          </p:cNvSpPr>
          <p:nvPr>
            <p:ph type="dt" sz="half" idx="10"/>
          </p:nvPr>
        </p:nvSpPr>
        <p:spPr/>
        <p:txBody>
          <a:bodyPr/>
          <a:lstStyle/>
          <a:p>
            <a:fld id="{DB25E40E-9DF4-47B5-BAB8-388FDD99D59B}" type="datetimeFigureOut">
              <a:rPr lang="en-AU" smtClean="0"/>
              <a:t>28/11/2021</a:t>
            </a:fld>
            <a:endParaRPr lang="en-AU"/>
          </a:p>
        </p:txBody>
      </p:sp>
      <p:sp>
        <p:nvSpPr>
          <p:cNvPr id="6" name="Footer Placeholder 5">
            <a:extLst>
              <a:ext uri="{FF2B5EF4-FFF2-40B4-BE49-F238E27FC236}">
                <a16:creationId xmlns:a16="http://schemas.microsoft.com/office/drawing/2014/main" id="{F94D30DB-3BC0-4933-B267-A5A1205AA3B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67EDBB3-96E6-4EEA-931F-DB7B9E145130}"/>
              </a:ext>
            </a:extLst>
          </p:cNvPr>
          <p:cNvSpPr>
            <a:spLocks noGrp="1"/>
          </p:cNvSpPr>
          <p:nvPr>
            <p:ph type="sldNum" sz="quarter" idx="12"/>
          </p:nvPr>
        </p:nvSpPr>
        <p:spPr/>
        <p:txBody>
          <a:bodyPr/>
          <a:lstStyle/>
          <a:p>
            <a:fld id="{4EC81F68-4976-451A-B2E9-79BCBD2F70CC}" type="slidenum">
              <a:rPr lang="en-AU" smtClean="0"/>
              <a:t>‹#›</a:t>
            </a:fld>
            <a:endParaRPr lang="en-AU"/>
          </a:p>
        </p:txBody>
      </p:sp>
      <p:pic>
        <p:nvPicPr>
          <p:cNvPr id="11" name="Picture 10">
            <a:extLst>
              <a:ext uri="{FF2B5EF4-FFF2-40B4-BE49-F238E27FC236}">
                <a16:creationId xmlns:a16="http://schemas.microsoft.com/office/drawing/2014/main" id="{7B94471A-234C-42ED-A5ED-0798319382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438974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nal Slide">
    <p:bg>
      <p:bgPr>
        <a:solidFill>
          <a:schemeClr val="accent2"/>
        </a:solidFill>
        <a:effectLst/>
      </p:bgPr>
    </p:bg>
    <p:spTree>
      <p:nvGrpSpPr>
        <p:cNvPr id="1" name=""/>
        <p:cNvGrpSpPr/>
        <p:nvPr/>
      </p:nvGrpSpPr>
      <p:grpSpPr>
        <a:xfrm>
          <a:off x="0" y="0"/>
          <a:ext cx="0" cy="0"/>
          <a:chOff x="0" y="0"/>
          <a:chExt cx="0" cy="0"/>
        </a:xfrm>
      </p:grpSpPr>
      <p:sp>
        <p:nvSpPr>
          <p:cNvPr id="9" name="Freeform 15">
            <a:extLst>
              <a:ext uri="{FF2B5EF4-FFF2-40B4-BE49-F238E27FC236}">
                <a16:creationId xmlns:a16="http://schemas.microsoft.com/office/drawing/2014/main" id="{A60732D9-43AE-45F7-B226-98D000B102F6}"/>
              </a:ext>
            </a:extLst>
          </p:cNvPr>
          <p:cNvSpPr>
            <a:spLocks/>
          </p:cNvSpPr>
          <p:nvPr userDrawn="1"/>
        </p:nvSpPr>
        <p:spPr bwMode="auto">
          <a:xfrm flipH="1">
            <a:off x="-2935513" y="4166205"/>
            <a:ext cx="11139999" cy="3591552"/>
          </a:xfrm>
          <a:custGeom>
            <a:avLst/>
            <a:gdLst>
              <a:gd name="T0" fmla="*/ 6807 w 8055"/>
              <a:gd name="T1" fmla="*/ 1082 h 2594"/>
              <a:gd name="T2" fmla="*/ 3279 w 8055"/>
              <a:gd name="T3" fmla="*/ 786 h 2594"/>
              <a:gd name="T4" fmla="*/ 1046 w 8055"/>
              <a:gd name="T5" fmla="*/ 5 h 2594"/>
              <a:gd name="T6" fmla="*/ 1063 w 8055"/>
              <a:gd name="T7" fmla="*/ 6 h 2594"/>
              <a:gd name="T8" fmla="*/ 0 w 8055"/>
              <a:gd name="T9" fmla="*/ 292 h 2594"/>
              <a:gd name="T10" fmla="*/ 1311 w 8055"/>
              <a:gd name="T11" fmla="*/ 482 h 2594"/>
              <a:gd name="T12" fmla="*/ 3231 w 8055"/>
              <a:gd name="T13" fmla="*/ 1898 h 2594"/>
              <a:gd name="T14" fmla="*/ 5831 w 8055"/>
              <a:gd name="T15" fmla="*/ 1722 h 2594"/>
              <a:gd name="T16" fmla="*/ 8055 w 8055"/>
              <a:gd name="T17" fmla="*/ 1346 h 2594"/>
              <a:gd name="T18" fmla="*/ 8055 w 8055"/>
              <a:gd name="T19" fmla="*/ 1098 h 2594"/>
              <a:gd name="T20" fmla="*/ 6807 w 8055"/>
              <a:gd name="T21" fmla="*/ 1082 h 2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55" h="2594">
                <a:moveTo>
                  <a:pt x="6807" y="1082"/>
                </a:moveTo>
                <a:cubicBezTo>
                  <a:pt x="5911" y="1330"/>
                  <a:pt x="4872" y="1860"/>
                  <a:pt x="3279" y="786"/>
                </a:cubicBezTo>
                <a:cubicBezTo>
                  <a:pt x="2364" y="169"/>
                  <a:pt x="1673" y="0"/>
                  <a:pt x="1046" y="5"/>
                </a:cubicBezTo>
                <a:cubicBezTo>
                  <a:pt x="1057" y="6"/>
                  <a:pt x="1063" y="6"/>
                  <a:pt x="1063" y="6"/>
                </a:cubicBezTo>
                <a:cubicBezTo>
                  <a:pt x="1063" y="6"/>
                  <a:pt x="530" y="57"/>
                  <a:pt x="0" y="292"/>
                </a:cubicBezTo>
                <a:cubicBezTo>
                  <a:pt x="399" y="260"/>
                  <a:pt x="917" y="274"/>
                  <a:pt x="1311" y="482"/>
                </a:cubicBezTo>
                <a:cubicBezTo>
                  <a:pt x="2055" y="874"/>
                  <a:pt x="2783" y="1610"/>
                  <a:pt x="3231" y="1898"/>
                </a:cubicBezTo>
                <a:cubicBezTo>
                  <a:pt x="3598" y="2134"/>
                  <a:pt x="4463" y="2594"/>
                  <a:pt x="5831" y="1722"/>
                </a:cubicBezTo>
                <a:cubicBezTo>
                  <a:pt x="7199" y="850"/>
                  <a:pt x="8055" y="1346"/>
                  <a:pt x="8055" y="1346"/>
                </a:cubicBezTo>
                <a:cubicBezTo>
                  <a:pt x="8055" y="1098"/>
                  <a:pt x="8055" y="1098"/>
                  <a:pt x="8055" y="1098"/>
                </a:cubicBezTo>
                <a:cubicBezTo>
                  <a:pt x="8055" y="1098"/>
                  <a:pt x="7703" y="834"/>
                  <a:pt x="6807" y="1082"/>
                </a:cubicBezTo>
                <a:close/>
              </a:path>
            </a:pathLst>
          </a:custGeom>
          <a:gradFill flip="none" rotWithShape="1">
            <a:gsLst>
              <a:gs pos="17000">
                <a:srgbClr val="360F3C">
                  <a:alpha val="70000"/>
                </a:srgbClr>
              </a:gs>
              <a:gs pos="57000">
                <a:srgbClr val="5C1C8C">
                  <a:alpha val="20000"/>
                </a:srgbClr>
              </a:gs>
              <a:gs pos="94000">
                <a:srgbClr val="C72032">
                  <a:alpha val="50000"/>
                </a:srgbClr>
              </a:gs>
            </a:gsLst>
            <a:lin ang="10800000" scaled="1"/>
            <a:tileRect/>
          </a:gradFill>
          <a:ln>
            <a:noFill/>
          </a:ln>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sp>
        <p:nvSpPr>
          <p:cNvPr id="10" name="Freeform 16">
            <a:extLst>
              <a:ext uri="{FF2B5EF4-FFF2-40B4-BE49-F238E27FC236}">
                <a16:creationId xmlns:a16="http://schemas.microsoft.com/office/drawing/2014/main" id="{20B52A3C-76FF-428B-9F8F-F455D362E761}"/>
              </a:ext>
            </a:extLst>
          </p:cNvPr>
          <p:cNvSpPr>
            <a:spLocks/>
          </p:cNvSpPr>
          <p:nvPr userDrawn="1"/>
        </p:nvSpPr>
        <p:spPr bwMode="auto">
          <a:xfrm flipH="1">
            <a:off x="6738333" y="4064389"/>
            <a:ext cx="5985254" cy="2631276"/>
          </a:xfrm>
          <a:custGeom>
            <a:avLst/>
            <a:gdLst>
              <a:gd name="T0" fmla="*/ 2196 w 4328"/>
              <a:gd name="T1" fmla="*/ 1896 h 1900"/>
              <a:gd name="T2" fmla="*/ 2448 w 4328"/>
              <a:gd name="T3" fmla="*/ 992 h 1900"/>
              <a:gd name="T4" fmla="*/ 4328 w 4328"/>
              <a:gd name="T5" fmla="*/ 80 h 1900"/>
              <a:gd name="T6" fmla="*/ 1632 w 4328"/>
              <a:gd name="T7" fmla="*/ 420 h 1900"/>
              <a:gd name="T8" fmla="*/ 248 w 4328"/>
              <a:gd name="T9" fmla="*/ 1900 h 1900"/>
              <a:gd name="T10" fmla="*/ 2196 w 4328"/>
              <a:gd name="T11" fmla="*/ 1896 h 1900"/>
            </a:gdLst>
            <a:ahLst/>
            <a:cxnLst>
              <a:cxn ang="0">
                <a:pos x="T0" y="T1"/>
              </a:cxn>
              <a:cxn ang="0">
                <a:pos x="T2" y="T3"/>
              </a:cxn>
              <a:cxn ang="0">
                <a:pos x="T4" y="T5"/>
              </a:cxn>
              <a:cxn ang="0">
                <a:pos x="T6" y="T7"/>
              </a:cxn>
              <a:cxn ang="0">
                <a:pos x="T8" y="T9"/>
              </a:cxn>
              <a:cxn ang="0">
                <a:pos x="T10" y="T11"/>
              </a:cxn>
            </a:cxnLst>
            <a:rect l="0" t="0" r="r" b="b"/>
            <a:pathLst>
              <a:path w="4328" h="1900">
                <a:moveTo>
                  <a:pt x="2196" y="1896"/>
                </a:moveTo>
                <a:cubicBezTo>
                  <a:pt x="2196" y="1896"/>
                  <a:pt x="2113" y="1475"/>
                  <a:pt x="2448" y="992"/>
                </a:cubicBezTo>
                <a:cubicBezTo>
                  <a:pt x="2992" y="208"/>
                  <a:pt x="4328" y="80"/>
                  <a:pt x="4328" y="80"/>
                </a:cubicBezTo>
                <a:cubicBezTo>
                  <a:pt x="4328" y="80"/>
                  <a:pt x="3161" y="0"/>
                  <a:pt x="1632" y="420"/>
                </a:cubicBezTo>
                <a:cubicBezTo>
                  <a:pt x="0" y="868"/>
                  <a:pt x="248" y="1900"/>
                  <a:pt x="248" y="1900"/>
                </a:cubicBezTo>
                <a:lnTo>
                  <a:pt x="2196" y="1896"/>
                </a:lnTo>
                <a:close/>
              </a:path>
            </a:pathLst>
          </a:custGeom>
          <a:gradFill flip="none" rotWithShape="1">
            <a:gsLst>
              <a:gs pos="37000">
                <a:srgbClr val="D93B50">
                  <a:alpha val="50000"/>
                </a:srgbClr>
              </a:gs>
              <a:gs pos="0">
                <a:srgbClr val="C72032">
                  <a:alpha val="80000"/>
                </a:srgbClr>
              </a:gs>
              <a:gs pos="95575">
                <a:srgbClr val="5C1C8C">
                  <a:alpha val="35000"/>
                </a:srgbClr>
              </a:gs>
            </a:gsLst>
            <a:lin ang="18900000" scaled="1"/>
            <a:tileRect/>
          </a:gra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pic>
        <p:nvPicPr>
          <p:cNvPr id="7" name="Picture 6">
            <a:extLst>
              <a:ext uri="{FF2B5EF4-FFF2-40B4-BE49-F238E27FC236}">
                <a16:creationId xmlns:a16="http://schemas.microsoft.com/office/drawing/2014/main" id="{D7659222-D08F-45A0-BBAE-5F79E3B459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73232" y="2729735"/>
            <a:ext cx="4245537" cy="1398530"/>
          </a:xfrm>
          <a:prstGeom prst="rect">
            <a:avLst/>
          </a:prstGeom>
        </p:spPr>
      </p:pic>
    </p:spTree>
    <p:extLst>
      <p:ext uri="{BB962C8B-B14F-4D97-AF65-F5344CB8AC3E}">
        <p14:creationId xmlns:p14="http://schemas.microsoft.com/office/powerpoint/2010/main" val="1029808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CABBF1-340C-406B-8C6D-79AE564C0DDF}"/>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4B8A512-F5E2-4729-A3C7-D3CBFFA81415}"/>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5" name="Date Placeholder 4">
            <a:extLst>
              <a:ext uri="{FF2B5EF4-FFF2-40B4-BE49-F238E27FC236}">
                <a16:creationId xmlns:a16="http://schemas.microsoft.com/office/drawing/2014/main" id="{AEB08899-091A-4986-B914-D309D6491E2A}"/>
              </a:ext>
            </a:extLst>
          </p:cNvPr>
          <p:cNvSpPr>
            <a:spLocks noGrp="1"/>
          </p:cNvSpPr>
          <p:nvPr>
            <p:ph type="dt" sz="half" idx="10"/>
          </p:nvPr>
        </p:nvSpPr>
        <p:spPr/>
        <p:txBody>
          <a:bodyPr/>
          <a:lstStyle/>
          <a:p>
            <a:fld id="{DB25E40E-9DF4-47B5-BAB8-388FDD99D59B}" type="datetimeFigureOut">
              <a:rPr lang="en-AU" smtClean="0"/>
              <a:t>28/11/2021</a:t>
            </a:fld>
            <a:endParaRPr lang="en-AU"/>
          </a:p>
        </p:txBody>
      </p:sp>
      <p:sp>
        <p:nvSpPr>
          <p:cNvPr id="6" name="Footer Placeholder 5">
            <a:extLst>
              <a:ext uri="{FF2B5EF4-FFF2-40B4-BE49-F238E27FC236}">
                <a16:creationId xmlns:a16="http://schemas.microsoft.com/office/drawing/2014/main" id="{B935479A-D9D2-45B0-9A87-66C743FAB20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7E2F7D9-6D72-472F-9761-0399665077CA}"/>
              </a:ext>
            </a:extLst>
          </p:cNvPr>
          <p:cNvSpPr>
            <a:spLocks noGrp="1"/>
          </p:cNvSpPr>
          <p:nvPr>
            <p:ph type="sldNum" sz="quarter" idx="12"/>
          </p:nvPr>
        </p:nvSpPr>
        <p:spPr/>
        <p:txBody>
          <a:bodyPr/>
          <a:lstStyle/>
          <a:p>
            <a:fld id="{4EC81F68-4976-451A-B2E9-79BCBD2F70CC}" type="slidenum">
              <a:rPr lang="en-AU" smtClean="0"/>
              <a:t>‹#›</a:t>
            </a:fld>
            <a:endParaRPr lang="en-AU"/>
          </a:p>
        </p:txBody>
      </p:sp>
      <p:sp>
        <p:nvSpPr>
          <p:cNvPr id="9" name="Text Placeholder 8">
            <a:extLst>
              <a:ext uri="{FF2B5EF4-FFF2-40B4-BE49-F238E27FC236}">
                <a16:creationId xmlns:a16="http://schemas.microsoft.com/office/drawing/2014/main" id="{1F1E3B37-D501-42E3-9623-5B5A892FD8A7}"/>
              </a:ext>
            </a:extLst>
          </p:cNvPr>
          <p:cNvSpPr>
            <a:spLocks noGrp="1"/>
          </p:cNvSpPr>
          <p:nvPr>
            <p:ph type="body" sz="quarter" idx="13"/>
          </p:nvPr>
        </p:nvSpPr>
        <p:spPr>
          <a:xfrm>
            <a:off x="4201200" y="457200"/>
            <a:ext cx="7725600" cy="5626800"/>
          </a:xfrm>
        </p:spPr>
        <p:txBody>
          <a:bodyPr/>
          <a:lstStyle>
            <a:lvl1pPr marL="450850" indent="-4508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13" name="Picture 12">
            <a:extLst>
              <a:ext uri="{FF2B5EF4-FFF2-40B4-BE49-F238E27FC236}">
                <a16:creationId xmlns:a16="http://schemas.microsoft.com/office/drawing/2014/main" id="{9F9633F8-3251-4EEB-A1BB-AE6989B46D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1613455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78D73-741E-4A3A-B8C4-124CE6BAC49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3D4DF620-32AE-46C9-9F22-DDE369B504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E8A0033-3118-46E0-9F01-3652AE36EBE3}"/>
              </a:ext>
            </a:extLst>
          </p:cNvPr>
          <p:cNvSpPr>
            <a:spLocks noGrp="1"/>
          </p:cNvSpPr>
          <p:nvPr>
            <p:ph type="dt" sz="half" idx="10"/>
          </p:nvPr>
        </p:nvSpPr>
        <p:spPr/>
        <p:txBody>
          <a:bodyPr/>
          <a:lstStyle/>
          <a:p>
            <a:fld id="{DB25E40E-9DF4-47B5-BAB8-388FDD99D59B}" type="datetimeFigureOut">
              <a:rPr lang="en-AU" smtClean="0"/>
              <a:t>28/11/2021</a:t>
            </a:fld>
            <a:endParaRPr lang="en-AU"/>
          </a:p>
        </p:txBody>
      </p:sp>
      <p:sp>
        <p:nvSpPr>
          <p:cNvPr id="5" name="Footer Placeholder 4">
            <a:extLst>
              <a:ext uri="{FF2B5EF4-FFF2-40B4-BE49-F238E27FC236}">
                <a16:creationId xmlns:a16="http://schemas.microsoft.com/office/drawing/2014/main" id="{947995D5-0AEB-4D1D-8A60-9100F1F0453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B05ED6E-F140-4083-9570-EFDF8AAE9C49}"/>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1046279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07475-FEE0-40F3-B487-DB82C28066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2A56FD0D-B4CE-41F4-9879-E575CB28F436}"/>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BDB86D-BED8-4F4E-A228-4A9502398278}"/>
              </a:ext>
            </a:extLst>
          </p:cNvPr>
          <p:cNvSpPr>
            <a:spLocks noGrp="1"/>
          </p:cNvSpPr>
          <p:nvPr>
            <p:ph type="dt" sz="half" idx="10"/>
          </p:nvPr>
        </p:nvSpPr>
        <p:spPr/>
        <p:txBody>
          <a:bodyPr/>
          <a:lstStyle>
            <a:lvl1pPr>
              <a:defRPr>
                <a:solidFill>
                  <a:schemeClr val="bg1"/>
                </a:solidFill>
              </a:defRPr>
            </a:lvl1pPr>
          </a:lstStyle>
          <a:p>
            <a:fld id="{DB25E40E-9DF4-47B5-BAB8-388FDD99D59B}" type="datetimeFigureOut">
              <a:rPr lang="en-AU" smtClean="0"/>
              <a:pPr/>
              <a:t>28/11/2021</a:t>
            </a:fld>
            <a:endParaRPr lang="en-AU"/>
          </a:p>
        </p:txBody>
      </p:sp>
      <p:sp>
        <p:nvSpPr>
          <p:cNvPr id="5" name="Footer Placeholder 4">
            <a:extLst>
              <a:ext uri="{FF2B5EF4-FFF2-40B4-BE49-F238E27FC236}">
                <a16:creationId xmlns:a16="http://schemas.microsoft.com/office/drawing/2014/main" id="{8C4C2DBD-604C-465E-B9D8-B4B22647CF29}"/>
              </a:ext>
            </a:extLst>
          </p:cNvPr>
          <p:cNvSpPr>
            <a:spLocks noGrp="1"/>
          </p:cNvSpPr>
          <p:nvPr>
            <p:ph type="ftr" sz="quarter" idx="11"/>
          </p:nvPr>
        </p:nvSpPr>
        <p:spPr/>
        <p:txBody>
          <a:bodyPr/>
          <a:lstStyle>
            <a:lvl1pPr>
              <a:defRPr>
                <a:solidFill>
                  <a:schemeClr val="bg1"/>
                </a:solidFill>
              </a:defRPr>
            </a:lvl1pPr>
          </a:lstStyle>
          <a:p>
            <a:endParaRPr lang="en-AU"/>
          </a:p>
        </p:txBody>
      </p:sp>
      <p:sp>
        <p:nvSpPr>
          <p:cNvPr id="6" name="Slide Number Placeholder 5">
            <a:extLst>
              <a:ext uri="{FF2B5EF4-FFF2-40B4-BE49-F238E27FC236}">
                <a16:creationId xmlns:a16="http://schemas.microsoft.com/office/drawing/2014/main" id="{DFD5CE2D-E898-480E-8C7D-50D7E3781CA3}"/>
              </a:ext>
            </a:extLst>
          </p:cNvPr>
          <p:cNvSpPr>
            <a:spLocks noGrp="1"/>
          </p:cNvSpPr>
          <p:nvPr>
            <p:ph type="sldNum" sz="quarter" idx="12"/>
          </p:nvPr>
        </p:nvSpPr>
        <p:spPr/>
        <p:txBody>
          <a:bodyPr/>
          <a:lstStyle>
            <a:lvl1pPr>
              <a:defRPr>
                <a:solidFill>
                  <a:schemeClr val="bg1"/>
                </a:solidFill>
              </a:defRPr>
            </a:lvl1pPr>
          </a:lstStyle>
          <a:p>
            <a:fld id="{4EC81F68-4976-451A-B2E9-79BCBD2F70CC}" type="slidenum">
              <a:rPr lang="en-AU" smtClean="0"/>
              <a:pPr/>
              <a:t>‹#›</a:t>
            </a:fld>
            <a:endParaRPr lang="en-AU"/>
          </a:p>
        </p:txBody>
      </p:sp>
      <p:pic>
        <p:nvPicPr>
          <p:cNvPr id="9" name="Picture 8">
            <a:extLst>
              <a:ext uri="{FF2B5EF4-FFF2-40B4-BE49-F238E27FC236}">
                <a16:creationId xmlns:a16="http://schemas.microsoft.com/office/drawing/2014/main" id="{10290B17-B974-464F-8842-968877D0874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2570968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775BD-C264-4D14-9F9C-5E355E6152C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C050E30A-9FDC-436A-82DC-AF6B205EB45E}"/>
              </a:ext>
            </a:extLst>
          </p:cNvPr>
          <p:cNvSpPr>
            <a:spLocks noGrp="1"/>
          </p:cNvSpPr>
          <p:nvPr>
            <p:ph sz="half" idx="1"/>
          </p:nvPr>
        </p:nvSpPr>
        <p:spPr>
          <a:xfrm>
            <a:off x="235528" y="1825625"/>
            <a:ext cx="57564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6E30723-81C3-4A18-9021-A93A3C56F363}"/>
              </a:ext>
            </a:extLst>
          </p:cNvPr>
          <p:cNvSpPr>
            <a:spLocks noGrp="1"/>
          </p:cNvSpPr>
          <p:nvPr>
            <p:ph sz="half" idx="2"/>
          </p:nvPr>
        </p:nvSpPr>
        <p:spPr>
          <a:xfrm>
            <a:off x="6172200" y="1825625"/>
            <a:ext cx="575770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CC43672F-28FD-447E-B5A2-6040CEC9D790}"/>
              </a:ext>
            </a:extLst>
          </p:cNvPr>
          <p:cNvSpPr>
            <a:spLocks noGrp="1"/>
          </p:cNvSpPr>
          <p:nvPr>
            <p:ph type="dt" sz="half" idx="10"/>
          </p:nvPr>
        </p:nvSpPr>
        <p:spPr/>
        <p:txBody>
          <a:bodyPr/>
          <a:lstStyle/>
          <a:p>
            <a:fld id="{DB25E40E-9DF4-47B5-BAB8-388FDD99D59B}" type="datetimeFigureOut">
              <a:rPr lang="en-AU" smtClean="0"/>
              <a:t>28/11/2021</a:t>
            </a:fld>
            <a:endParaRPr lang="en-AU"/>
          </a:p>
        </p:txBody>
      </p:sp>
      <p:sp>
        <p:nvSpPr>
          <p:cNvPr id="6" name="Footer Placeholder 5">
            <a:extLst>
              <a:ext uri="{FF2B5EF4-FFF2-40B4-BE49-F238E27FC236}">
                <a16:creationId xmlns:a16="http://schemas.microsoft.com/office/drawing/2014/main" id="{69EE0952-34FB-4217-8FBC-774BE000F6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1122B44-2702-4DE0-8F4B-297ACA78CA11}"/>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2554385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346C0-76B2-4261-BBDE-BA8E98953FAE}"/>
              </a:ext>
            </a:extLst>
          </p:cNvPr>
          <p:cNvSpPr>
            <a:spLocks noGrp="1"/>
          </p:cNvSpPr>
          <p:nvPr>
            <p:ph type="title"/>
          </p:nvPr>
        </p:nvSpPr>
        <p:spPr>
          <a:xfrm>
            <a:off x="234000" y="136800"/>
            <a:ext cx="9003600" cy="1188000"/>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26F9673-06A6-4883-87B9-AEFCC485B9D1}"/>
              </a:ext>
            </a:extLst>
          </p:cNvPr>
          <p:cNvSpPr>
            <a:spLocks noGrp="1"/>
          </p:cNvSpPr>
          <p:nvPr>
            <p:ph type="body" idx="1"/>
          </p:nvPr>
        </p:nvSpPr>
        <p:spPr>
          <a:xfrm>
            <a:off x="234000" y="1681163"/>
            <a:ext cx="57635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5ECD162-0697-49BE-8899-05FCFB71539C}"/>
              </a:ext>
            </a:extLst>
          </p:cNvPr>
          <p:cNvSpPr>
            <a:spLocks noGrp="1"/>
          </p:cNvSpPr>
          <p:nvPr>
            <p:ph sz="half" idx="2"/>
          </p:nvPr>
        </p:nvSpPr>
        <p:spPr>
          <a:xfrm>
            <a:off x="234000" y="2505075"/>
            <a:ext cx="57635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A69E6007-785B-41D0-B932-2B4BFF073755}"/>
              </a:ext>
            </a:extLst>
          </p:cNvPr>
          <p:cNvSpPr>
            <a:spLocks noGrp="1"/>
          </p:cNvSpPr>
          <p:nvPr>
            <p:ph type="body" sz="quarter" idx="3"/>
          </p:nvPr>
        </p:nvSpPr>
        <p:spPr>
          <a:xfrm>
            <a:off x="6172200" y="1681163"/>
            <a:ext cx="57636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5DF337-0335-4780-B1BA-0BBD0A42EA5C}"/>
              </a:ext>
            </a:extLst>
          </p:cNvPr>
          <p:cNvSpPr>
            <a:spLocks noGrp="1"/>
          </p:cNvSpPr>
          <p:nvPr>
            <p:ph sz="quarter" idx="4"/>
          </p:nvPr>
        </p:nvSpPr>
        <p:spPr>
          <a:xfrm>
            <a:off x="6172200" y="2505075"/>
            <a:ext cx="57636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0D2C4F8-CFFF-463C-BEA7-03012D7F8516}"/>
              </a:ext>
            </a:extLst>
          </p:cNvPr>
          <p:cNvSpPr>
            <a:spLocks noGrp="1"/>
          </p:cNvSpPr>
          <p:nvPr>
            <p:ph type="dt" sz="half" idx="10"/>
          </p:nvPr>
        </p:nvSpPr>
        <p:spPr/>
        <p:txBody>
          <a:bodyPr/>
          <a:lstStyle/>
          <a:p>
            <a:fld id="{DB25E40E-9DF4-47B5-BAB8-388FDD99D59B}" type="datetimeFigureOut">
              <a:rPr lang="en-AU" smtClean="0"/>
              <a:t>28/11/2021</a:t>
            </a:fld>
            <a:endParaRPr lang="en-AU"/>
          </a:p>
        </p:txBody>
      </p:sp>
      <p:sp>
        <p:nvSpPr>
          <p:cNvPr id="8" name="Footer Placeholder 7">
            <a:extLst>
              <a:ext uri="{FF2B5EF4-FFF2-40B4-BE49-F238E27FC236}">
                <a16:creationId xmlns:a16="http://schemas.microsoft.com/office/drawing/2014/main" id="{45F5B21B-D917-4C2D-A86B-12BB20BCDC13}"/>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ED006EB-F623-4403-A677-A9921610C0AE}"/>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336557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57A25-6280-4D1F-8222-2DE5D168B25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AF5B11E6-D675-4EEF-978E-E387831969B1}"/>
              </a:ext>
            </a:extLst>
          </p:cNvPr>
          <p:cNvSpPr>
            <a:spLocks noGrp="1"/>
          </p:cNvSpPr>
          <p:nvPr>
            <p:ph type="dt" sz="half" idx="10"/>
          </p:nvPr>
        </p:nvSpPr>
        <p:spPr/>
        <p:txBody>
          <a:bodyPr/>
          <a:lstStyle/>
          <a:p>
            <a:fld id="{DB25E40E-9DF4-47B5-BAB8-388FDD99D59B}" type="datetimeFigureOut">
              <a:rPr lang="en-AU" smtClean="0"/>
              <a:t>28/11/2021</a:t>
            </a:fld>
            <a:endParaRPr lang="en-AU"/>
          </a:p>
        </p:txBody>
      </p:sp>
      <p:sp>
        <p:nvSpPr>
          <p:cNvPr id="4" name="Footer Placeholder 3">
            <a:extLst>
              <a:ext uri="{FF2B5EF4-FFF2-40B4-BE49-F238E27FC236}">
                <a16:creationId xmlns:a16="http://schemas.microsoft.com/office/drawing/2014/main" id="{495CDF87-D029-4429-9F21-882389F5C0E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70BC53C-4C4B-4FB5-B43A-F9255C94B3E5}"/>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1857413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ABD13F-814C-4D3A-8EB6-2F0288292708}"/>
              </a:ext>
            </a:extLst>
          </p:cNvPr>
          <p:cNvSpPr>
            <a:spLocks noGrp="1"/>
          </p:cNvSpPr>
          <p:nvPr>
            <p:ph type="dt" sz="half" idx="10"/>
          </p:nvPr>
        </p:nvSpPr>
        <p:spPr/>
        <p:txBody>
          <a:bodyPr/>
          <a:lstStyle/>
          <a:p>
            <a:fld id="{DB25E40E-9DF4-47B5-BAB8-388FDD99D59B}" type="datetimeFigureOut">
              <a:rPr lang="en-AU" smtClean="0"/>
              <a:t>28/11/2021</a:t>
            </a:fld>
            <a:endParaRPr lang="en-AU"/>
          </a:p>
        </p:txBody>
      </p:sp>
      <p:sp>
        <p:nvSpPr>
          <p:cNvPr id="3" name="Footer Placeholder 2">
            <a:extLst>
              <a:ext uri="{FF2B5EF4-FFF2-40B4-BE49-F238E27FC236}">
                <a16:creationId xmlns:a16="http://schemas.microsoft.com/office/drawing/2014/main" id="{A6DB036C-D370-4FDE-B942-8258769CEEC3}"/>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0CCFD27-C193-40B6-BAF5-5C073FCA20A5}"/>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27813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CABBF1-340C-406B-8C6D-79AE564C0DDF}"/>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4B8A512-F5E2-4729-A3C7-D3CBFFA81415}"/>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5AE116F7-0AE7-40B0-9C9D-0F9CBF82DF85}"/>
              </a:ext>
            </a:extLst>
          </p:cNvPr>
          <p:cNvSpPr>
            <a:spLocks noGrp="1"/>
          </p:cNvSpPr>
          <p:nvPr>
            <p:ph idx="1"/>
          </p:nvPr>
        </p:nvSpPr>
        <p:spPr>
          <a:xfrm>
            <a:off x="4201812" y="457200"/>
            <a:ext cx="7724987" cy="562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A46DFC6-B1F9-4548-AD13-D6EEFAE6DD0C}"/>
              </a:ext>
            </a:extLst>
          </p:cNvPr>
          <p:cNvSpPr>
            <a:spLocks noGrp="1"/>
          </p:cNvSpPr>
          <p:nvPr>
            <p:ph type="body" sz="half" idx="2"/>
          </p:nvPr>
        </p:nvSpPr>
        <p:spPr>
          <a:xfrm>
            <a:off x="266400" y="3117600"/>
            <a:ext cx="3315600" cy="1846800"/>
          </a:xfrm>
        </p:spPr>
        <p:txBody>
          <a:bodyPr>
            <a:normAutofit/>
          </a:bodyPr>
          <a:lstStyle>
            <a:lvl1pPr marL="0" inden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B08899-091A-4986-B914-D309D6491E2A}"/>
              </a:ext>
            </a:extLst>
          </p:cNvPr>
          <p:cNvSpPr>
            <a:spLocks noGrp="1"/>
          </p:cNvSpPr>
          <p:nvPr>
            <p:ph type="dt" sz="half" idx="10"/>
          </p:nvPr>
        </p:nvSpPr>
        <p:spPr/>
        <p:txBody>
          <a:bodyPr/>
          <a:lstStyle/>
          <a:p>
            <a:fld id="{DB25E40E-9DF4-47B5-BAB8-388FDD99D59B}" type="datetimeFigureOut">
              <a:rPr lang="en-AU" smtClean="0"/>
              <a:t>28/11/2021</a:t>
            </a:fld>
            <a:endParaRPr lang="en-AU"/>
          </a:p>
        </p:txBody>
      </p:sp>
      <p:sp>
        <p:nvSpPr>
          <p:cNvPr id="6" name="Footer Placeholder 5">
            <a:extLst>
              <a:ext uri="{FF2B5EF4-FFF2-40B4-BE49-F238E27FC236}">
                <a16:creationId xmlns:a16="http://schemas.microsoft.com/office/drawing/2014/main" id="{B935479A-D9D2-45B0-9A87-66C743FAB20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7E2F7D9-6D72-472F-9761-0399665077CA}"/>
              </a:ext>
            </a:extLst>
          </p:cNvPr>
          <p:cNvSpPr>
            <a:spLocks noGrp="1"/>
          </p:cNvSpPr>
          <p:nvPr>
            <p:ph type="sldNum" sz="quarter" idx="12"/>
          </p:nvPr>
        </p:nvSpPr>
        <p:spPr/>
        <p:txBody>
          <a:bodyPr/>
          <a:lstStyle/>
          <a:p>
            <a:fld id="{4EC81F68-4976-451A-B2E9-79BCBD2F70CC}" type="slidenum">
              <a:rPr lang="en-AU" smtClean="0"/>
              <a:t>‹#›</a:t>
            </a:fld>
            <a:endParaRPr lang="en-AU"/>
          </a:p>
        </p:txBody>
      </p:sp>
      <p:pic>
        <p:nvPicPr>
          <p:cNvPr id="12" name="Picture 11">
            <a:extLst>
              <a:ext uri="{FF2B5EF4-FFF2-40B4-BE49-F238E27FC236}">
                <a16:creationId xmlns:a16="http://schemas.microsoft.com/office/drawing/2014/main" id="{3CBDB7B8-31EA-4E99-B71D-922F603F3BF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403536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4AA570C-1BBC-4CDB-A506-E6982C6B7BDD}"/>
              </a:ext>
            </a:extLst>
          </p:cNvPr>
          <p:cNvSpPr/>
          <p:nvPr userDrawn="1"/>
        </p:nvSpPr>
        <p:spPr>
          <a:xfrm>
            <a:off x="0" y="0"/>
            <a:ext cx="12192000" cy="1325563"/>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 name="Title Placeholder 1">
            <a:extLst>
              <a:ext uri="{FF2B5EF4-FFF2-40B4-BE49-F238E27FC236}">
                <a16:creationId xmlns:a16="http://schemas.microsoft.com/office/drawing/2014/main" id="{E813FF67-1633-4DD4-99C9-C98EEFE702B2}"/>
              </a:ext>
            </a:extLst>
          </p:cNvPr>
          <p:cNvSpPr>
            <a:spLocks noGrp="1"/>
          </p:cNvSpPr>
          <p:nvPr>
            <p:ph type="title"/>
          </p:nvPr>
        </p:nvSpPr>
        <p:spPr>
          <a:xfrm>
            <a:off x="235528" y="136525"/>
            <a:ext cx="9001778" cy="1189039"/>
          </a:xfrm>
          <a:prstGeom prst="rect">
            <a:avLst/>
          </a:prstGeom>
        </p:spPr>
        <p:txBody>
          <a:bodyPr vert="horz" lIns="91440" tIns="45720" rIns="91440" bIns="45720" rtlCol="0" anchor="b" anchorCtr="0">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7D0BBB1-D145-40B9-81B9-93197AFAADDE}"/>
              </a:ext>
            </a:extLst>
          </p:cNvPr>
          <p:cNvSpPr>
            <a:spLocks noGrp="1"/>
          </p:cNvSpPr>
          <p:nvPr>
            <p:ph type="body" idx="1"/>
          </p:nvPr>
        </p:nvSpPr>
        <p:spPr>
          <a:xfrm>
            <a:off x="235527" y="1825625"/>
            <a:ext cx="1169438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4F2B31C-A208-4978-9A1D-EA4662D26BC7}"/>
              </a:ext>
            </a:extLst>
          </p:cNvPr>
          <p:cNvSpPr>
            <a:spLocks noGrp="1"/>
          </p:cNvSpPr>
          <p:nvPr>
            <p:ph type="dt" sz="half" idx="2"/>
          </p:nvPr>
        </p:nvSpPr>
        <p:spPr>
          <a:xfrm>
            <a:off x="9496425" y="6356350"/>
            <a:ext cx="173606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5E40E-9DF4-47B5-BAB8-388FDD99D59B}" type="datetimeFigureOut">
              <a:rPr lang="en-AU" smtClean="0"/>
              <a:t>28/11/2021</a:t>
            </a:fld>
            <a:endParaRPr lang="en-AU"/>
          </a:p>
        </p:txBody>
      </p:sp>
      <p:sp>
        <p:nvSpPr>
          <p:cNvPr id="5" name="Footer Placeholder 4">
            <a:extLst>
              <a:ext uri="{FF2B5EF4-FFF2-40B4-BE49-F238E27FC236}">
                <a16:creationId xmlns:a16="http://schemas.microsoft.com/office/drawing/2014/main" id="{7ACC266F-310A-4449-8A29-6F1ACA0C6CA5}"/>
              </a:ext>
            </a:extLst>
          </p:cNvPr>
          <p:cNvSpPr>
            <a:spLocks noGrp="1"/>
          </p:cNvSpPr>
          <p:nvPr>
            <p:ph type="ftr" sz="quarter" idx="3"/>
          </p:nvPr>
        </p:nvSpPr>
        <p:spPr>
          <a:xfrm>
            <a:off x="4038599" y="6356350"/>
            <a:ext cx="5336509"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F32EF9F2-B7AF-45F0-96E3-4AB78790C458}"/>
              </a:ext>
            </a:extLst>
          </p:cNvPr>
          <p:cNvSpPr>
            <a:spLocks noGrp="1"/>
          </p:cNvSpPr>
          <p:nvPr>
            <p:ph type="sldNum" sz="quarter" idx="4"/>
          </p:nvPr>
        </p:nvSpPr>
        <p:spPr>
          <a:xfrm>
            <a:off x="11353800" y="6356350"/>
            <a:ext cx="57610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C81F68-4976-451A-B2E9-79BCBD2F70CC}" type="slidenum">
              <a:rPr lang="en-AU" smtClean="0"/>
              <a:t>‹#›</a:t>
            </a:fld>
            <a:endParaRPr lang="en-AU"/>
          </a:p>
        </p:txBody>
      </p:sp>
      <p:pic>
        <p:nvPicPr>
          <p:cNvPr id="9" name="Picture 8">
            <a:extLst>
              <a:ext uri="{FF2B5EF4-FFF2-40B4-BE49-F238E27FC236}">
                <a16:creationId xmlns:a16="http://schemas.microsoft.com/office/drawing/2014/main" id="{97C1AA2C-3FFA-48E8-B036-2C5DC3A52F9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343749320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9" r:id="rId11"/>
  </p:sldLayoutIdLst>
  <p:txStyles>
    <p:titleStyle>
      <a:lvl1pPr algn="l" defTabSz="914400" rtl="0" eaLnBrk="1" latinLnBrk="0" hangingPunct="1">
        <a:lnSpc>
          <a:spcPct val="90000"/>
        </a:lnSpc>
        <a:spcBef>
          <a:spcPct val="0"/>
        </a:spcBef>
        <a:buNone/>
        <a:defRPr sz="4400" b="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p:txBody>
          <a:bodyPr>
            <a:normAutofit fontScale="90000"/>
          </a:bodyPr>
          <a:lstStyle/>
          <a:p>
            <a:r>
              <a:rPr lang="en-AU"/>
              <a:t>WEM Procedure: Certification of Reserve Capacity</a:t>
            </a:r>
          </a:p>
        </p:txBody>
      </p:sp>
      <p:sp>
        <p:nvSpPr>
          <p:cNvPr id="5" name="Subtitle 4">
            <a:extLst>
              <a:ext uri="{FF2B5EF4-FFF2-40B4-BE49-F238E27FC236}">
                <a16:creationId xmlns:a16="http://schemas.microsoft.com/office/drawing/2014/main" id="{8C1BF767-69BB-4556-9D40-83E020974227}"/>
              </a:ext>
            </a:extLst>
          </p:cNvPr>
          <p:cNvSpPr>
            <a:spLocks noGrp="1"/>
          </p:cNvSpPr>
          <p:nvPr>
            <p:ph type="subTitle" idx="1"/>
          </p:nvPr>
        </p:nvSpPr>
        <p:spPr/>
        <p:txBody>
          <a:bodyPr/>
          <a:lstStyle/>
          <a:p>
            <a:r>
              <a:rPr lang="en-AU"/>
              <a:t>Post-consultation changes</a:t>
            </a:r>
          </a:p>
        </p:txBody>
      </p:sp>
    </p:spTree>
    <p:extLst>
      <p:ext uri="{BB962C8B-B14F-4D97-AF65-F5344CB8AC3E}">
        <p14:creationId xmlns:p14="http://schemas.microsoft.com/office/powerpoint/2010/main" val="1865525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6FC17-42CD-4756-90CB-8FFB735435FC}"/>
              </a:ext>
            </a:extLst>
          </p:cNvPr>
          <p:cNvSpPr>
            <a:spLocks noGrp="1"/>
          </p:cNvSpPr>
          <p:nvPr>
            <p:ph type="title"/>
          </p:nvPr>
        </p:nvSpPr>
        <p:spPr/>
        <p:txBody>
          <a:bodyPr/>
          <a:lstStyle/>
          <a:p>
            <a:r>
              <a:rPr lang="en-AU"/>
              <a:t>Procedure amendments</a:t>
            </a:r>
          </a:p>
        </p:txBody>
      </p:sp>
      <p:sp>
        <p:nvSpPr>
          <p:cNvPr id="3" name="Content Placeholder 2">
            <a:extLst>
              <a:ext uri="{FF2B5EF4-FFF2-40B4-BE49-F238E27FC236}">
                <a16:creationId xmlns:a16="http://schemas.microsoft.com/office/drawing/2014/main" id="{B036E555-277C-4AB1-A4C2-45275DCDD30D}"/>
              </a:ext>
            </a:extLst>
          </p:cNvPr>
          <p:cNvSpPr>
            <a:spLocks noGrp="1"/>
          </p:cNvSpPr>
          <p:nvPr>
            <p:ph idx="1"/>
          </p:nvPr>
        </p:nvSpPr>
        <p:spPr/>
        <p:txBody>
          <a:bodyPr>
            <a:normAutofit/>
          </a:bodyPr>
          <a:lstStyle/>
          <a:p>
            <a:r>
              <a:rPr lang="en-AU" dirty="0"/>
              <a:t>AEMO assessed the comments received and concluded:</a:t>
            </a:r>
          </a:p>
          <a:p>
            <a:pPr lvl="1"/>
            <a:r>
              <a:rPr lang="en-AU" dirty="0"/>
              <a:t>The majority of the requested changes would have caused inconsistencies between the WEM Rules and the Procedure, or reduced clarity in the Procedure. </a:t>
            </a:r>
          </a:p>
          <a:p>
            <a:pPr lvl="1"/>
            <a:r>
              <a:rPr lang="en-AU" dirty="0"/>
              <a:t>This Procedure is intended to be transitional. Therefore further amendments can be considered (with consultation) for the 2022 Reserve Capacity Cycle. </a:t>
            </a:r>
          </a:p>
          <a:p>
            <a:r>
              <a:rPr lang="en-AU" dirty="0"/>
              <a:t>For these reasons, AEMO did not amend the Procedure following consultation. </a:t>
            </a:r>
          </a:p>
        </p:txBody>
      </p:sp>
    </p:spTree>
    <p:extLst>
      <p:ext uri="{BB962C8B-B14F-4D97-AF65-F5344CB8AC3E}">
        <p14:creationId xmlns:p14="http://schemas.microsoft.com/office/powerpoint/2010/main" val="3707503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931AF-E38F-4CBB-99D0-77B07A6DF2DA}"/>
              </a:ext>
            </a:extLst>
          </p:cNvPr>
          <p:cNvSpPr>
            <a:spLocks noGrp="1"/>
          </p:cNvSpPr>
          <p:nvPr>
            <p:ph type="title"/>
          </p:nvPr>
        </p:nvSpPr>
        <p:spPr/>
        <p:txBody>
          <a:bodyPr>
            <a:normAutofit/>
          </a:bodyPr>
          <a:lstStyle/>
          <a:p>
            <a:r>
              <a:rPr lang="en-AU"/>
              <a:t>AEMO’s response to comments</a:t>
            </a:r>
          </a:p>
        </p:txBody>
      </p:sp>
      <p:graphicFrame>
        <p:nvGraphicFramePr>
          <p:cNvPr id="3" name="Table 7">
            <a:extLst>
              <a:ext uri="{FF2B5EF4-FFF2-40B4-BE49-F238E27FC236}">
                <a16:creationId xmlns:a16="http://schemas.microsoft.com/office/drawing/2014/main" id="{3FB0121F-21A9-4394-98D1-224424B5640E}"/>
              </a:ext>
            </a:extLst>
          </p:cNvPr>
          <p:cNvGraphicFramePr>
            <a:graphicFrameLocks noGrp="1"/>
          </p:cNvGraphicFramePr>
          <p:nvPr>
            <p:ph idx="1"/>
            <p:extLst>
              <p:ext uri="{D42A27DB-BD31-4B8C-83A1-F6EECF244321}">
                <p14:modId xmlns:p14="http://schemas.microsoft.com/office/powerpoint/2010/main" val="1966403932"/>
              </p:ext>
            </p:extLst>
          </p:nvPr>
        </p:nvGraphicFramePr>
        <p:xfrm>
          <a:off x="235528" y="1454913"/>
          <a:ext cx="11842865" cy="4688077"/>
        </p:xfrm>
        <a:graphic>
          <a:graphicData uri="http://schemas.openxmlformats.org/drawingml/2006/table">
            <a:tbl>
              <a:tblPr firstRow="1" bandRow="1">
                <a:tableStyleId>{5C22544A-7EE6-4342-B048-85BDC9FD1C3A}</a:tableStyleId>
              </a:tblPr>
              <a:tblGrid>
                <a:gridCol w="6814705">
                  <a:extLst>
                    <a:ext uri="{9D8B030D-6E8A-4147-A177-3AD203B41FA5}">
                      <a16:colId xmlns:a16="http://schemas.microsoft.com/office/drawing/2014/main" val="4057954888"/>
                    </a:ext>
                  </a:extLst>
                </a:gridCol>
                <a:gridCol w="5028160">
                  <a:extLst>
                    <a:ext uri="{9D8B030D-6E8A-4147-A177-3AD203B41FA5}">
                      <a16:colId xmlns:a16="http://schemas.microsoft.com/office/drawing/2014/main" val="3092816876"/>
                    </a:ext>
                  </a:extLst>
                </a:gridCol>
              </a:tblGrid>
              <a:tr h="420877">
                <a:tc>
                  <a:txBody>
                    <a:bodyPr/>
                    <a:lstStyle/>
                    <a:p>
                      <a:r>
                        <a:rPr lang="en-AU" sz="1600"/>
                        <a:t>Summary of comment</a:t>
                      </a:r>
                    </a:p>
                  </a:txBody>
                  <a:tcPr/>
                </a:tc>
                <a:tc>
                  <a:txBody>
                    <a:bodyPr/>
                    <a:lstStyle/>
                    <a:p>
                      <a:r>
                        <a:rPr lang="en-AU" sz="1600"/>
                        <a:t>AEMO’s response</a:t>
                      </a:r>
                    </a:p>
                  </a:txBody>
                  <a:tcPr/>
                </a:tc>
                <a:extLst>
                  <a:ext uri="{0D108BD9-81ED-4DB2-BD59-A6C34878D82A}">
                    <a16:rowId xmlns:a16="http://schemas.microsoft.com/office/drawing/2014/main" val="2074336985"/>
                  </a:ext>
                </a:extLst>
              </a:tr>
              <a:tr h="420877">
                <a:tc>
                  <a:txBody>
                    <a:bodyPr/>
                    <a:lstStyle/>
                    <a:p>
                      <a:r>
                        <a:rPr lang="en-AU" sz="1400" dirty="0"/>
                        <a:t>Request for AEMO to:</a:t>
                      </a:r>
                    </a:p>
                    <a:p>
                      <a:pPr marL="342900" indent="-342900">
                        <a:buFont typeface="+mj-lt"/>
                        <a:buAutoNum type="arabicPeriod"/>
                      </a:pPr>
                      <a:r>
                        <a:rPr lang="en-AU" sz="1400" dirty="0"/>
                        <a:t>Consult with Market Participants on the quantity of CRC to be assigned.</a:t>
                      </a:r>
                    </a:p>
                    <a:p>
                      <a:pPr marL="342900" indent="-342900">
                        <a:buFont typeface="+mj-lt"/>
                        <a:buAutoNum type="arabicPeriod"/>
                      </a:pPr>
                      <a:r>
                        <a:rPr lang="en-AU" sz="1400" dirty="0"/>
                        <a:t>Provide calculations. </a:t>
                      </a:r>
                    </a:p>
                    <a:p>
                      <a:pPr marL="342900" indent="-342900">
                        <a:buFont typeface="+mj-lt"/>
                        <a:buAutoNum type="arabicPeriod"/>
                      </a:pPr>
                      <a:r>
                        <a:rPr lang="en-AU" sz="1400" dirty="0"/>
                        <a:t>Allow Market Participants to provide additional supporting evidence. </a:t>
                      </a:r>
                    </a:p>
                  </a:txBody>
                  <a:tcPr anchor="ctr"/>
                </a:tc>
                <a:tc>
                  <a: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AU" sz="1400"/>
                        <a:t>AEMO notes that there are tight timeframes to assess CRC applications and it is not practical to consult with Market Participants during this process. AEMO endeavours to inform Market Participants where the quantity of CRC assigned is likely to differ from the Market Participant’s expectation. </a:t>
                      </a:r>
                    </a:p>
                    <a:p>
                      <a:pPr>
                        <a:spcBef>
                          <a:spcPts val="600"/>
                        </a:spcBef>
                      </a:pPr>
                      <a:r>
                        <a:rPr lang="en-AU" sz="1400"/>
                        <a:t>Under clause 4.9.9(e), AEMO is required to provide the calculations used to determine the quantity of CRC assigned on request by the Market Participant. </a:t>
                      </a:r>
                    </a:p>
                  </a:txBody>
                  <a:tcPr/>
                </a:tc>
                <a:extLst>
                  <a:ext uri="{0D108BD9-81ED-4DB2-BD59-A6C34878D82A}">
                    <a16:rowId xmlns:a16="http://schemas.microsoft.com/office/drawing/2014/main" val="3834806299"/>
                  </a:ext>
                </a:extLst>
              </a:tr>
              <a:tr h="420877">
                <a:tc>
                  <a:txBody>
                    <a:bodyPr/>
                    <a:lstStyle/>
                    <a:p>
                      <a:r>
                        <a:rPr lang="en-AU" sz="1400"/>
                        <a:t>Definition of Firm (in relation to fuel supply) is stringent and does not account for operational constraints. </a:t>
                      </a:r>
                    </a:p>
                  </a:txBody>
                  <a:tcPr/>
                </a:tc>
                <a:tc>
                  <a:txBody>
                    <a:bodyPr/>
                    <a:lstStyle/>
                    <a:p>
                      <a:pPr>
                        <a:spcBef>
                          <a:spcPts val="600"/>
                        </a:spcBef>
                      </a:pPr>
                      <a:r>
                        <a:rPr lang="en-AU" sz="1400"/>
                        <a:t>AEMO considers that the definitions of Firm and Non-Firm, read together, provide sufficient allowances for outages. </a:t>
                      </a:r>
                    </a:p>
                  </a:txBody>
                  <a:tcPr/>
                </a:tc>
                <a:extLst>
                  <a:ext uri="{0D108BD9-81ED-4DB2-BD59-A6C34878D82A}">
                    <a16:rowId xmlns:a16="http://schemas.microsoft.com/office/drawing/2014/main" val="2681867513"/>
                  </a:ext>
                </a:extLst>
              </a:tr>
              <a:tr h="420877">
                <a:tc>
                  <a:txBody>
                    <a:bodyPr/>
                    <a:lstStyle/>
                    <a:p>
                      <a:r>
                        <a:rPr lang="en-AU" sz="1400"/>
                        <a:t>Request to allow Market Participants to address manifest errors after the CRC window closes. </a:t>
                      </a:r>
                    </a:p>
                  </a:txBody>
                  <a:tcPr anchor="ctr"/>
                </a:tc>
                <a:tc>
                  <a:txBody>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AU" sz="1400" dirty="0"/>
                        <a:t>The WEM Rules prevent AEMO from accepting supporting documentation after the deadline, including to correct manifest errors. AEMO may perform preliminary reviews up to 10 Business Days prior to the CRC window closure, to determine if additional supporting evidence is required.</a:t>
                      </a:r>
                    </a:p>
                    <a:p>
                      <a:pPr>
                        <a:spcBef>
                          <a:spcPts val="600"/>
                        </a:spcBef>
                      </a:pPr>
                      <a:r>
                        <a:rPr lang="en-AU" sz="1400" dirty="0"/>
                        <a:t>Market Participants are encouraged to engage with AEMO at any time prior to the CRC window closure regarding the requirements for a CRC application. </a:t>
                      </a:r>
                    </a:p>
                  </a:txBody>
                  <a:tcPr/>
                </a:tc>
                <a:extLst>
                  <a:ext uri="{0D108BD9-81ED-4DB2-BD59-A6C34878D82A}">
                    <a16:rowId xmlns:a16="http://schemas.microsoft.com/office/drawing/2014/main" val="412782508"/>
                  </a:ext>
                </a:extLst>
              </a:tr>
            </a:tbl>
          </a:graphicData>
        </a:graphic>
      </p:graphicFrame>
      <p:sp>
        <p:nvSpPr>
          <p:cNvPr id="6" name="Slide Number Placeholder 5">
            <a:extLst>
              <a:ext uri="{FF2B5EF4-FFF2-40B4-BE49-F238E27FC236}">
                <a16:creationId xmlns:a16="http://schemas.microsoft.com/office/drawing/2014/main" id="{C03465CF-94CC-48DA-A9F9-C442C67EE642}"/>
              </a:ext>
            </a:extLst>
          </p:cNvPr>
          <p:cNvSpPr>
            <a:spLocks noGrp="1"/>
          </p:cNvSpPr>
          <p:nvPr>
            <p:ph type="sldNum" sz="quarter" idx="12"/>
          </p:nvPr>
        </p:nvSpPr>
        <p:spPr/>
        <p:txBody>
          <a:bodyPr/>
          <a:lstStyle/>
          <a:p>
            <a:fld id="{4EC81F68-4976-451A-B2E9-79BCBD2F70CC}" type="slidenum">
              <a:rPr lang="en-AU" smtClean="0"/>
              <a:pPr/>
              <a:t>3</a:t>
            </a:fld>
            <a:endParaRPr lang="en-AU"/>
          </a:p>
        </p:txBody>
      </p:sp>
    </p:spTree>
    <p:extLst>
      <p:ext uri="{BB962C8B-B14F-4D97-AF65-F5344CB8AC3E}">
        <p14:creationId xmlns:p14="http://schemas.microsoft.com/office/powerpoint/2010/main" val="1082065491"/>
      </p:ext>
    </p:extLst>
  </p:cSld>
  <p:clrMapOvr>
    <a:masterClrMapping/>
  </p:clrMapOvr>
</p:sld>
</file>

<file path=ppt/theme/theme1.xml><?xml version="1.0" encoding="utf-8"?>
<a:theme xmlns:a="http://schemas.openxmlformats.org/drawingml/2006/main" name="Office Theme">
  <a:themeElements>
    <a:clrScheme name="AEMO PPT 2018">
      <a:dk1>
        <a:srgbClr val="222324"/>
      </a:dk1>
      <a:lt1>
        <a:srgbClr val="FFFFFF"/>
      </a:lt1>
      <a:dk2>
        <a:srgbClr val="000000"/>
      </a:dk2>
      <a:lt2>
        <a:srgbClr val="E0E8EA"/>
      </a:lt2>
      <a:accent1>
        <a:srgbClr val="C41230"/>
      </a:accent1>
      <a:accent2>
        <a:srgbClr val="360F3C"/>
      </a:accent2>
      <a:accent3>
        <a:srgbClr val="F37421"/>
      </a:accent3>
      <a:accent4>
        <a:srgbClr val="FFC222"/>
      </a:accent4>
      <a:accent5>
        <a:srgbClr val="82859C"/>
      </a:accent5>
      <a:accent6>
        <a:srgbClr val="B3E0EE"/>
      </a:accent6>
      <a:hlink>
        <a:srgbClr val="C41230"/>
      </a:hlink>
      <a:folHlink>
        <a:srgbClr val="C41230"/>
      </a:folHlink>
    </a:clrScheme>
    <a:fontScheme name="AEMO TW Segoe">
      <a:majorFont>
        <a:latin typeface="Century Gothic"/>
        <a:ea typeface=""/>
        <a:cs typeface=""/>
      </a:majorFont>
      <a:minorFont>
        <a:latin typeface="Segoe UI Semi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2018 16-9 v3.potx" id="{9047AFF0-4AFD-4E34-9AF9-A4765443E2DE}" vid="{526E9861-4B55-47C5-AAEA-312A9FBB788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12A12435D4BC0468BDC26B275DF5B04" ma:contentTypeVersion="8" ma:contentTypeDescription="Create a new document." ma:contentTypeScope="" ma:versionID="43bd2d18e61175496ebd8e63b314d800">
  <xsd:schema xmlns:xsd="http://www.w3.org/2001/XMLSchema" xmlns:xs="http://www.w3.org/2001/XMLSchema" xmlns:p="http://schemas.microsoft.com/office/2006/metadata/properties" xmlns:ns2="d0053c54-b3e3-4740-aedc-88d5127ed2c7" targetNamespace="http://schemas.microsoft.com/office/2006/metadata/properties" ma:root="true" ma:fieldsID="277fcb94678209ef6040fd56647b076e" ns2:_="">
    <xsd:import namespace="d0053c54-b3e3-4740-aedc-88d5127ed2c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53c54-b3e3-4740-aedc-88d5127ed2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266462-6BCB-4F6A-A57C-426205C40135}">
  <ds:schemaRefs>
    <ds:schemaRef ds:uri="http://schemas.microsoft.com/sharepoint/v3/contenttype/forms"/>
  </ds:schemaRefs>
</ds:datastoreItem>
</file>

<file path=customXml/itemProps2.xml><?xml version="1.0" encoding="utf-8"?>
<ds:datastoreItem xmlns:ds="http://schemas.openxmlformats.org/officeDocument/2006/customXml" ds:itemID="{C3ACBC8E-C076-4A61-9C35-C8BA4E6A24DA}">
  <ds:schemaRefs>
    <ds:schemaRef ds:uri="30d9f3aa-8f73-4fc1-9941-788648c2898b"/>
    <ds:schemaRef ds:uri="http://purl.org/dc/elements/1.1/"/>
    <ds:schemaRef ds:uri="800869b4-ccc3-4d92-8f27-4117a93afefc"/>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schemas.microsoft.com/sharepoint/v4"/>
    <ds:schemaRef ds:uri="http://schemas.microsoft.com/office/2006/metadata/properties"/>
    <ds:schemaRef ds:uri="http://www.w3.org/XML/1998/namespace"/>
    <ds:schemaRef ds:uri="http://purl.org/dc/dcmitype/"/>
    <ds:schemaRef ds:uri="ae967e83-de13-40e0-a995-6066b04f8f46"/>
  </ds:schemaRefs>
</ds:datastoreItem>
</file>

<file path=customXml/itemProps3.xml><?xml version="1.0" encoding="utf-8"?>
<ds:datastoreItem xmlns:ds="http://schemas.openxmlformats.org/officeDocument/2006/customXml" ds:itemID="{C452880D-46A4-49B5-883D-D660631F60B4}"/>
</file>

<file path=docProps/app.xml><?xml version="1.0" encoding="utf-8"?>
<Properties xmlns="http://schemas.openxmlformats.org/officeDocument/2006/extended-properties" xmlns:vt="http://schemas.openxmlformats.org/officeDocument/2006/docPropsVTypes">
  <Template>presentation 16-9 full colour</Template>
  <TotalTime>0</TotalTime>
  <Words>321</Words>
  <Application>Microsoft Office PowerPoint</Application>
  <PresentationFormat>Widescreen</PresentationFormat>
  <Paragraphs>22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WEM Procedure: Certification of Reserve Capacity</vt:lpstr>
      <vt:lpstr>Procedure amendments</vt:lpstr>
      <vt:lpstr>AEMO’s response to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 Storage Resource Obligation Intervals</dc:title>
  <dc:creator>Rebecca Petchey</dc:creator>
  <cp:lastModifiedBy>Alex Gillespie</cp:lastModifiedBy>
  <cp:revision>3</cp:revision>
  <dcterms:created xsi:type="dcterms:W3CDTF">2021-06-21T06:30:08Z</dcterms:created>
  <dcterms:modified xsi:type="dcterms:W3CDTF">2021-11-29T01:37:20Z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0x010100B12A12435D4BC0468BDC26B275DF5B04</vt:lpwstr>
  </property>
</Properties>
</file>