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009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3" autoAdjust="0"/>
  </p:normalViewPr>
  <p:slideViewPr>
    <p:cSldViewPr>
      <p:cViewPr>
        <p:scale>
          <a:sx n="119" d="100"/>
          <a:sy n="119" d="100"/>
        </p:scale>
        <p:origin x="-76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35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92351-5D85-42F4-9AD9-819993464AAE}" type="datetimeFigureOut">
              <a:rPr lang="en-AU" smtClean="0"/>
              <a:pPr/>
              <a:t>14/05/2014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A03B3-F95B-427A-9CCB-0C5B9D0C882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7391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ADFE1-A810-482F-A643-AEB68B681CC6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19472" y="4725144"/>
            <a:ext cx="5968752" cy="14401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3518" y="3823340"/>
            <a:ext cx="5984706" cy="67550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19472" y="4725144"/>
            <a:ext cx="5968752" cy="14401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3518" y="3823340"/>
            <a:ext cx="5984706" cy="67550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19472" y="4725144"/>
            <a:ext cx="5968752" cy="14401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3518" y="3823340"/>
            <a:ext cx="5984706" cy="67550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03448" y="4797152"/>
            <a:ext cx="5968752" cy="14401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95536" y="3831183"/>
            <a:ext cx="5976664" cy="893961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300216"/>
            <a:ext cx="9144000" cy="557784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17245"/>
            <a:ext cx="2133600" cy="196131"/>
          </a:xfrm>
        </p:spPr>
        <p:txBody>
          <a:bodyPr/>
          <a:lstStyle/>
          <a:p>
            <a:fld id="{1D1ADFE1-A810-482F-A643-AEB68B681CC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99B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328592"/>
          </a:xfrm>
          <a:prstGeom prst="rect">
            <a:avLst/>
          </a:prstGeom>
        </p:spPr>
        <p:txBody>
          <a:bodyPr/>
          <a:lstStyle>
            <a:lvl1pPr>
              <a:buNone/>
              <a:defRPr sz="14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300216"/>
            <a:ext cx="9144000" cy="557784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617245"/>
            <a:ext cx="21336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D1ADFE1-A810-482F-A643-AEB68B681CC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99B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32859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300216"/>
            <a:ext cx="9144000" cy="557784"/>
          </a:xfrm>
          <a:prstGeom prst="rect">
            <a:avLst/>
          </a:prstGeom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617245"/>
            <a:ext cx="2133600" cy="196131"/>
          </a:xfrm>
        </p:spPr>
        <p:txBody>
          <a:bodyPr/>
          <a:lstStyle/>
          <a:p>
            <a:fld id="{1D1ADFE1-A810-482F-A643-AEB68B681CC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67544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67544" y="4869160"/>
            <a:ext cx="5544616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5F5F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560" y="1412776"/>
            <a:ext cx="4464496" cy="1944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200">
                <a:solidFill>
                  <a:srgbClr val="5F5F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560" y="1412776"/>
            <a:ext cx="4464496" cy="1944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200">
                <a:solidFill>
                  <a:srgbClr val="5F5F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19472" y="4725144"/>
            <a:ext cx="5824736" cy="14401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03518" y="3823340"/>
            <a:ext cx="5840690" cy="67550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19472" y="4725144"/>
            <a:ext cx="5393451" cy="14401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3518" y="3823340"/>
            <a:ext cx="5408642" cy="67550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617245"/>
            <a:ext cx="21336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D1ADFE1-A810-482F-A643-AEB68B681CC6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2" r:id="rId2"/>
    <p:sldLayoutId id="2147483687" r:id="rId3"/>
    <p:sldLayoutId id="2147483683" r:id="rId4"/>
    <p:sldLayoutId id="2147483686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5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Illustrative options for modifying STEM timetable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Option 1: Order of events is unchanged but Bilateral and STEM Submission windows are both made 40 minutes longer (~$11k).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Option 2: Bilateral Submission window closes when STEM Submission window currently closes, and STEM Submission window remains open for a further 1 hour 20 minutes (~$18k).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714" y="2543762"/>
            <a:ext cx="8858572" cy="177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O17731 POWERPOINT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IMO17731 POWERPOINT TEMPLATE</Template>
  <TotalTime>86</TotalTime>
  <Words>59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IMO17731 POWERPOINT TEMPLATE</vt:lpstr>
      <vt:lpstr>Illustrative options for modifying STEM timetable</vt:lpstr>
    </vt:vector>
  </TitlesOfParts>
  <Company>Clarity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Bryn Garrod</dc:creator>
  <cp:lastModifiedBy>Courtney Roberts</cp:lastModifiedBy>
  <cp:revision>13</cp:revision>
  <dcterms:created xsi:type="dcterms:W3CDTF">2014-05-08T07:28:43Z</dcterms:created>
  <dcterms:modified xsi:type="dcterms:W3CDTF">2014-05-14T02:49:10Z</dcterms:modified>
</cp:coreProperties>
</file>