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475" r:id="rId5"/>
    <p:sldId id="287" r:id="rId6"/>
    <p:sldId id="473" r:id="rId7"/>
    <p:sldId id="460" r:id="rId8"/>
    <p:sldId id="455" r:id="rId9"/>
    <p:sldId id="459" r:id="rId10"/>
    <p:sldId id="461" r:id="rId11"/>
    <p:sldId id="462" r:id="rId12"/>
    <p:sldId id="422" r:id="rId13"/>
    <p:sldId id="448" r:id="rId14"/>
    <p:sldId id="439" r:id="rId15"/>
    <p:sldId id="442" r:id="rId16"/>
    <p:sldId id="443" r:id="rId17"/>
    <p:sldId id="474" r:id="rId18"/>
    <p:sldId id="445" r:id="rId19"/>
    <p:sldId id="450" r:id="rId20"/>
    <p:sldId id="447" r:id="rId21"/>
    <p:sldId id="451" r:id="rId22"/>
    <p:sldId id="452" r:id="rId23"/>
    <p:sldId id="463" r:id="rId24"/>
  </p:sldIdLst>
  <p:sldSz cx="9142413" cy="6858000"/>
  <p:notesSz cx="9144000" cy="6858000"/>
  <p:defaultTextStyle>
    <a:defPPr>
      <a:defRPr lang="en-US"/>
    </a:defPPr>
    <a:lvl1pPr marL="0" indent="0" algn="l" defTabSz="914217" rtl="0" eaLnBrk="1" latinLnBrk="0" hangingPunct="1">
      <a:lnSpc>
        <a:spcPct val="95000"/>
      </a:lnSpc>
      <a:spcBef>
        <a:spcPts val="600"/>
      </a:spcBef>
      <a:spcAft>
        <a:spcPts val="600"/>
      </a:spcAft>
      <a:buFontTx/>
      <a:buNone/>
      <a:defRPr sz="1800" kern="1200" baseline="0">
        <a:solidFill>
          <a:schemeClr val="tx1"/>
        </a:solidFill>
        <a:latin typeface="+mn-lt"/>
        <a:ea typeface="+mn-ea"/>
        <a:cs typeface="+mn-cs"/>
      </a:defRPr>
    </a:lvl1pPr>
    <a:lvl2pPr marL="0" indent="0" algn="l" defTabSz="914217" rtl="0" eaLnBrk="1" latinLnBrk="0" hangingPunct="1">
      <a:lnSpc>
        <a:spcPct val="95000"/>
      </a:lnSpc>
      <a:spcBef>
        <a:spcPts val="600"/>
      </a:spcBef>
      <a:buFontTx/>
      <a:buNone/>
      <a:defRPr sz="1800" b="1" kern="1200" baseline="0">
        <a:solidFill>
          <a:schemeClr val="accent2"/>
        </a:solidFill>
        <a:latin typeface="+mn-lt"/>
        <a:ea typeface="+mn-ea"/>
        <a:cs typeface="+mn-cs"/>
      </a:defRPr>
    </a:lvl2pPr>
    <a:lvl3pPr marL="252000" indent="-252000" algn="l" defTabSz="914217" rtl="0" eaLnBrk="1" latinLnBrk="0" hangingPunct="1">
      <a:lnSpc>
        <a:spcPct val="95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3pPr>
    <a:lvl4pPr marL="504000" indent="-252000" algn="l" defTabSz="914217" rtl="0" eaLnBrk="1" latinLnBrk="0" hangingPunct="1">
      <a:lnSpc>
        <a:spcPct val="95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756000" indent="-252000" algn="l" defTabSz="914217" rtl="0" eaLnBrk="1" latinLnBrk="0" hangingPunct="1">
      <a:lnSpc>
        <a:spcPct val="95000"/>
      </a:lnSpc>
      <a:spcBef>
        <a:spcPts val="300"/>
      </a:spcBef>
      <a:spcAft>
        <a:spcPts val="300"/>
      </a:spcAft>
      <a:buFont typeface="Calibri" panose="020F050202020403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487AEC-03BD-4E71-BC50-326DDB291D43}">
          <p14:sldIdLst>
            <p14:sldId id="475"/>
            <p14:sldId id="287"/>
            <p14:sldId id="473"/>
            <p14:sldId id="460"/>
            <p14:sldId id="455"/>
            <p14:sldId id="459"/>
            <p14:sldId id="461"/>
            <p14:sldId id="462"/>
            <p14:sldId id="422"/>
            <p14:sldId id="448"/>
            <p14:sldId id="439"/>
            <p14:sldId id="442"/>
            <p14:sldId id="443"/>
            <p14:sldId id="474"/>
            <p14:sldId id="445"/>
            <p14:sldId id="450"/>
            <p14:sldId id="447"/>
            <p14:sldId id="451"/>
            <p14:sldId id="452"/>
            <p14:sldId id="463"/>
          </p14:sldIdLst>
        </p14:section>
        <p14:section name="Untitled Section" id="{43BBD8A5-D169-4C7F-A74E-33F7C60D8C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 Ashwin" initials="RA" lastIdx="32" clrIdx="0">
    <p:extLst>
      <p:ext uri="{19B8F6BF-5375-455C-9EA6-DF929625EA0E}">
        <p15:presenceInfo xmlns:p15="http://schemas.microsoft.com/office/powerpoint/2012/main" userId="S::Ashwin.Raj@energy.wa.gov.au::f4211048-bcac-4185-9189-611e4246207a" providerId="AD"/>
      </p:ext>
    </p:extLst>
  </p:cmAuthor>
  <p:cmAuthor id="2" name=" " initials="" lastIdx="1" clrIdx="1">
    <p:extLst>
      <p:ext uri="{19B8F6BF-5375-455C-9EA6-DF929625EA0E}">
        <p15:presenceInfo xmlns:p15="http://schemas.microsoft.com/office/powerpoint/2012/main" userId="S::ashwin.raj@energy.wa.gov.au::a484d61c-77cc-4901-a79b-1fbfdb3b7c34" providerId="AD"/>
      </p:ext>
    </p:extLst>
  </p:cmAuthor>
  <p:cmAuthor id="3" name="Ashwin Raj" initials="AR" lastIdx="4" clrIdx="2">
    <p:extLst>
      <p:ext uri="{19B8F6BF-5375-455C-9EA6-DF929625EA0E}">
        <p15:presenceInfo xmlns:p15="http://schemas.microsoft.com/office/powerpoint/2012/main" userId="07e3791562139d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0AF9A-F704-45F9-A0D8-C955EB8FC6D9}" v="31" dt="2020-07-23T00:35:54.276"/>
    <p1510:client id="{EDBCE954-3FC2-354C-B617-CD66F60ECE2D}" v="246" dt="2020-07-22T15:24:23.439"/>
  </p1510:revLst>
</p1510:revInfo>
</file>

<file path=ppt/tableStyles.xml><?xml version="1.0" encoding="utf-8"?>
<a:tblStyleLst xmlns:a="http://schemas.openxmlformats.org/drawingml/2006/main" def="{4B99C7CD-996E-4A2F-B71C-8F1E6EC943DA}">
  <a:tblStyle styleId="{4B99C7CD-996E-4A2F-B71C-8F1E6EC943DA}" styleName="ETIU Table">
    <a:wholeTbl>
      <a:tcTxStyle>
        <a:fontRef idx="minor">
          <a:scrgbClr r="0" g="0" b="0"/>
        </a:fontRef>
        <a:schemeClr val="dk1"/>
      </a:tcTxStyle>
      <a:tcStyle>
        <a:tcBdr>
          <a:left>
            <a:ln>
              <a:noFill/>
            </a:ln>
          </a:left>
          <a:right>
            <a:ln>
              <a:noFill/>
            </a:ln>
          </a:right>
          <a:top>
            <a:ln>
              <a:noFill/>
            </a:ln>
          </a:top>
          <a:bottom>
            <a:ln w="12700" cmpd="sng">
              <a:solidFill>
                <a:schemeClr val="accent2"/>
              </a:solidFill>
            </a:ln>
          </a:bottom>
          <a:insideH>
            <a:ln w="12700" cmpd="sng">
              <a:solidFill>
                <a:schemeClr val="accent2"/>
              </a:solidFill>
            </a:ln>
          </a:insideH>
          <a:insideV>
            <a:ln>
              <a:noFill/>
            </a:ln>
          </a:insideV>
        </a:tcBdr>
        <a:fill>
          <a:noFill/>
        </a:fill>
      </a:tcStyle>
    </a:wholeTbl>
    <a:firstRow>
      <a:tcTxStyle b="on">
        <a:fontRef idx="minor">
          <a:schemeClr val="accent2"/>
        </a:fontRef>
        <a:schemeClr val="accent2"/>
      </a:tcTxStyle>
      <a:tcStyle>
        <a:tcBdr/>
        <a:fill>
          <a:solidFill>
            <a:schemeClr val="dk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6" autoAdjust="0"/>
    <p:restoredTop sz="64011" autoAdjust="0"/>
  </p:normalViewPr>
  <p:slideViewPr>
    <p:cSldViewPr snapToGrid="0">
      <p:cViewPr varScale="1">
        <p:scale>
          <a:sx n="67" d="100"/>
          <a:sy n="67" d="100"/>
        </p:scale>
        <p:origin x="2190"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1B013-5F05-4F1B-8CB1-77FDB7B8FF99}" type="doc">
      <dgm:prSet loTypeId="urn:diagrams.loki3.com/VaryingWidthList" loCatId="list" qsTypeId="urn:microsoft.com/office/officeart/2005/8/quickstyle/simple1" qsCatId="simple" csTypeId="urn:microsoft.com/office/officeart/2005/8/colors/colorful5" csCatId="colorful" phldr="1"/>
      <dgm:spPr/>
    </dgm:pt>
    <dgm:pt modelId="{3DB979A5-326B-482E-BBFB-F2EE84EE5B20}">
      <dgm:prSet phldrT="[Text]"/>
      <dgm:spPr/>
      <dgm:t>
        <a:bodyPr/>
        <a:lstStyle/>
        <a:p>
          <a:r>
            <a:rPr lang="en-AU" dirty="0"/>
            <a:t>Difference between current NAQ and CRC, if CRC ≤ nameplate capacity </a:t>
          </a:r>
        </a:p>
      </dgm:t>
    </dgm:pt>
    <dgm:pt modelId="{8BC7BE64-C781-46A3-91E5-685E43ADB796}" type="parTrans" cxnId="{B6B4EE51-5BF2-454B-9230-0FD4D394820A}">
      <dgm:prSet/>
      <dgm:spPr/>
      <dgm:t>
        <a:bodyPr/>
        <a:lstStyle/>
        <a:p>
          <a:endParaRPr lang="en-AU"/>
        </a:p>
      </dgm:t>
    </dgm:pt>
    <dgm:pt modelId="{1C82AA97-53EF-4A5B-9E76-914B5284A23C}" type="sibTrans" cxnId="{B6B4EE51-5BF2-454B-9230-0FD4D394820A}">
      <dgm:prSet/>
      <dgm:spPr/>
      <dgm:t>
        <a:bodyPr/>
        <a:lstStyle/>
        <a:p>
          <a:endParaRPr lang="en-AU"/>
        </a:p>
      </dgm:t>
    </dgm:pt>
    <dgm:pt modelId="{E97EA06D-3853-4795-8A22-BAB51ABBC1C3}">
      <dgm:prSet phldrT="[Text]"/>
      <dgm:spPr/>
      <dgm:t>
        <a:bodyPr/>
        <a:lstStyle/>
        <a:p>
          <a:r>
            <a:rPr lang="en-AU" dirty="0"/>
            <a:t>Difference between current NAQs and highest NAQ previously held (NAQ≤CRC)</a:t>
          </a:r>
        </a:p>
      </dgm:t>
    </dgm:pt>
    <dgm:pt modelId="{1432E841-CEE1-413A-8D07-2995415ED202}" type="parTrans" cxnId="{47404E87-60FD-4EEA-B025-D6740AF2B129}">
      <dgm:prSet/>
      <dgm:spPr/>
      <dgm:t>
        <a:bodyPr/>
        <a:lstStyle/>
        <a:p>
          <a:endParaRPr lang="en-AU"/>
        </a:p>
      </dgm:t>
    </dgm:pt>
    <dgm:pt modelId="{4EE182B5-5522-47D3-A3B5-71DC16F31886}" type="sibTrans" cxnId="{47404E87-60FD-4EEA-B025-D6740AF2B129}">
      <dgm:prSet/>
      <dgm:spPr/>
      <dgm:t>
        <a:bodyPr/>
        <a:lstStyle/>
        <a:p>
          <a:endParaRPr lang="en-AU"/>
        </a:p>
      </dgm:t>
    </dgm:pt>
    <dgm:pt modelId="{3BE76D05-4484-4470-BDF2-2596C7B72AD0}">
      <dgm:prSet phldrT="[Text]"/>
      <dgm:spPr/>
      <dgm:t>
        <a:bodyPr/>
        <a:lstStyle/>
        <a:p>
          <a:r>
            <a:rPr lang="en-AU" dirty="0"/>
            <a:t>NAQs currently held (NAQ≤CRC)</a:t>
          </a:r>
        </a:p>
      </dgm:t>
    </dgm:pt>
    <dgm:pt modelId="{1E535E44-FC35-45FC-9FA6-4527A172B231}" type="parTrans" cxnId="{C1139264-D49F-4469-BA9F-931EE8ABA357}">
      <dgm:prSet/>
      <dgm:spPr/>
      <dgm:t>
        <a:bodyPr/>
        <a:lstStyle/>
        <a:p>
          <a:endParaRPr lang="en-AU"/>
        </a:p>
      </dgm:t>
    </dgm:pt>
    <dgm:pt modelId="{B2510953-32BD-45C2-BB74-116EAB7E7EFF}" type="sibTrans" cxnId="{C1139264-D49F-4469-BA9F-931EE8ABA357}">
      <dgm:prSet/>
      <dgm:spPr/>
      <dgm:t>
        <a:bodyPr/>
        <a:lstStyle/>
        <a:p>
          <a:endParaRPr lang="en-AU"/>
        </a:p>
      </dgm:t>
    </dgm:pt>
    <dgm:pt modelId="{5FBDF48F-4BEA-4D5D-B9DF-57E51FA3DEA6}">
      <dgm:prSet phldrT="[Text]"/>
      <dgm:spPr/>
      <dgm:t>
        <a:bodyPr/>
        <a:lstStyle/>
        <a:p>
          <a:r>
            <a:rPr lang="en-AU" dirty="0"/>
            <a:t>New NAQ ≤ capacity augmentation by the facility (if no impact on existing NAQs)</a:t>
          </a:r>
        </a:p>
      </dgm:t>
    </dgm:pt>
    <dgm:pt modelId="{465ACF95-5852-4DA0-A20C-637C6BAB6E40}" type="parTrans" cxnId="{117C5CF7-9152-4400-8975-F1615F985D8D}">
      <dgm:prSet/>
      <dgm:spPr/>
      <dgm:t>
        <a:bodyPr/>
        <a:lstStyle/>
        <a:p>
          <a:endParaRPr lang="en-AU"/>
        </a:p>
      </dgm:t>
    </dgm:pt>
    <dgm:pt modelId="{35FD334B-84B3-4CB5-89E3-886D3EE8D2FA}" type="sibTrans" cxnId="{117C5CF7-9152-4400-8975-F1615F985D8D}">
      <dgm:prSet/>
      <dgm:spPr/>
      <dgm:t>
        <a:bodyPr/>
        <a:lstStyle/>
        <a:p>
          <a:endParaRPr lang="en-AU"/>
        </a:p>
      </dgm:t>
    </dgm:pt>
    <dgm:pt modelId="{2DB77F49-1475-4EE8-BCA9-23A002B11226}">
      <dgm:prSet phldrT="[Text]"/>
      <dgm:spPr/>
      <dgm:t>
        <a:bodyPr/>
        <a:lstStyle/>
        <a:p>
          <a:r>
            <a:rPr lang="en-AU" dirty="0"/>
            <a:t>New NAQ ≤ increase in CRC, for CRC ≥ nameplate capacity (if no impact on existing NAQs)</a:t>
          </a:r>
        </a:p>
      </dgm:t>
    </dgm:pt>
    <dgm:pt modelId="{D0243041-E821-4757-BC3C-3C49190221D8}" type="parTrans" cxnId="{D9562C77-560C-470B-875D-BDF3EB41A045}">
      <dgm:prSet/>
      <dgm:spPr/>
      <dgm:t>
        <a:bodyPr/>
        <a:lstStyle/>
        <a:p>
          <a:endParaRPr lang="en-AU"/>
        </a:p>
      </dgm:t>
    </dgm:pt>
    <dgm:pt modelId="{C9F9FF2D-F04C-46D9-91C9-CAFD92C90BB8}" type="sibTrans" cxnId="{D9562C77-560C-470B-875D-BDF3EB41A045}">
      <dgm:prSet/>
      <dgm:spPr/>
      <dgm:t>
        <a:bodyPr/>
        <a:lstStyle/>
        <a:p>
          <a:endParaRPr lang="en-AU"/>
        </a:p>
      </dgm:t>
    </dgm:pt>
    <dgm:pt modelId="{A29F08F4-3A53-4188-8DD7-BFD0DFC4F60A}" type="pres">
      <dgm:prSet presAssocID="{9971B013-5F05-4F1B-8CB1-77FDB7B8FF99}" presName="Name0" presStyleCnt="0">
        <dgm:presLayoutVars>
          <dgm:resizeHandles/>
        </dgm:presLayoutVars>
      </dgm:prSet>
      <dgm:spPr/>
    </dgm:pt>
    <dgm:pt modelId="{AA4C7576-6394-45AB-994A-17ABA0BFE809}" type="pres">
      <dgm:prSet presAssocID="{2DB77F49-1475-4EE8-BCA9-23A002B11226}" presName="text" presStyleLbl="node1" presStyleIdx="0" presStyleCnt="5" custScaleX="103854">
        <dgm:presLayoutVars>
          <dgm:bulletEnabled val="1"/>
        </dgm:presLayoutVars>
      </dgm:prSet>
      <dgm:spPr/>
    </dgm:pt>
    <dgm:pt modelId="{04934EDB-4D80-40EC-8ED8-CB4B4E8AFA50}" type="pres">
      <dgm:prSet presAssocID="{C9F9FF2D-F04C-46D9-91C9-CAFD92C90BB8}" presName="space" presStyleCnt="0"/>
      <dgm:spPr/>
    </dgm:pt>
    <dgm:pt modelId="{A3121355-6B7F-4643-939D-52771176BC6A}" type="pres">
      <dgm:prSet presAssocID="{5FBDF48F-4BEA-4D5D-B9DF-57E51FA3DEA6}" presName="text" presStyleLbl="node1" presStyleIdx="1" presStyleCnt="5" custScaleX="120496">
        <dgm:presLayoutVars>
          <dgm:bulletEnabled val="1"/>
        </dgm:presLayoutVars>
      </dgm:prSet>
      <dgm:spPr/>
    </dgm:pt>
    <dgm:pt modelId="{62FAB4B4-4D9D-412C-8808-9F5345EB3490}" type="pres">
      <dgm:prSet presAssocID="{35FD334B-84B3-4CB5-89E3-886D3EE8D2FA}" presName="space" presStyleCnt="0"/>
      <dgm:spPr/>
    </dgm:pt>
    <dgm:pt modelId="{10556F3B-727D-469D-8541-CE739E5C745F}" type="pres">
      <dgm:prSet presAssocID="{3DB979A5-326B-482E-BBFB-F2EE84EE5B20}" presName="text" presStyleLbl="node1" presStyleIdx="2" presStyleCnt="5" custScaleX="135466">
        <dgm:presLayoutVars>
          <dgm:bulletEnabled val="1"/>
        </dgm:presLayoutVars>
      </dgm:prSet>
      <dgm:spPr/>
    </dgm:pt>
    <dgm:pt modelId="{41C1316E-1E6E-4FAE-AD79-0D20501C7FDD}" type="pres">
      <dgm:prSet presAssocID="{1C82AA97-53EF-4A5B-9E76-914B5284A23C}" presName="space" presStyleCnt="0"/>
      <dgm:spPr/>
    </dgm:pt>
    <dgm:pt modelId="{6450897E-7C5E-4173-A00B-8A5AB5274B2B}" type="pres">
      <dgm:prSet presAssocID="{E97EA06D-3853-4795-8A22-BAB51ABBC1C3}" presName="text" presStyleLbl="node1" presStyleIdx="3" presStyleCnt="5" custScaleX="126623">
        <dgm:presLayoutVars>
          <dgm:bulletEnabled val="1"/>
        </dgm:presLayoutVars>
      </dgm:prSet>
      <dgm:spPr/>
    </dgm:pt>
    <dgm:pt modelId="{34ECCAD8-EFF2-429B-A7A8-84BC7EFDABE5}" type="pres">
      <dgm:prSet presAssocID="{4EE182B5-5522-47D3-A3B5-71DC16F31886}" presName="space" presStyleCnt="0"/>
      <dgm:spPr/>
    </dgm:pt>
    <dgm:pt modelId="{45C2CA08-FB6E-4F0E-A44A-9269167D1577}" type="pres">
      <dgm:prSet presAssocID="{3BE76D05-4484-4470-BDF2-2596C7B72AD0}" presName="text" presStyleLbl="node1" presStyleIdx="4" presStyleCnt="5" custScaleX="299099" custLinFactNeighborY="4576">
        <dgm:presLayoutVars>
          <dgm:bulletEnabled val="1"/>
        </dgm:presLayoutVars>
      </dgm:prSet>
      <dgm:spPr/>
    </dgm:pt>
  </dgm:ptLst>
  <dgm:cxnLst>
    <dgm:cxn modelId="{E0967621-8BE8-4308-AC2B-FA6941742407}" type="presOf" srcId="{9971B013-5F05-4F1B-8CB1-77FDB7B8FF99}" destId="{A29F08F4-3A53-4188-8DD7-BFD0DFC4F60A}" srcOrd="0" destOrd="0" presId="urn:diagrams.loki3.com/VaryingWidthList"/>
    <dgm:cxn modelId="{38B3413F-25B3-4B85-8E81-B35A454BE3A8}" type="presOf" srcId="{3BE76D05-4484-4470-BDF2-2596C7B72AD0}" destId="{45C2CA08-FB6E-4F0E-A44A-9269167D1577}" srcOrd="0" destOrd="0" presId="urn:diagrams.loki3.com/VaryingWidthList"/>
    <dgm:cxn modelId="{C1139264-D49F-4469-BA9F-931EE8ABA357}" srcId="{9971B013-5F05-4F1B-8CB1-77FDB7B8FF99}" destId="{3BE76D05-4484-4470-BDF2-2596C7B72AD0}" srcOrd="4" destOrd="0" parTransId="{1E535E44-FC35-45FC-9FA6-4527A172B231}" sibTransId="{B2510953-32BD-45C2-BB74-116EAB7E7EFF}"/>
    <dgm:cxn modelId="{28F29065-00CD-45EC-872A-44ACAE16E559}" type="presOf" srcId="{2DB77F49-1475-4EE8-BCA9-23A002B11226}" destId="{AA4C7576-6394-45AB-994A-17ABA0BFE809}" srcOrd="0" destOrd="0" presId="urn:diagrams.loki3.com/VaryingWidthList"/>
    <dgm:cxn modelId="{B6B4EE51-5BF2-454B-9230-0FD4D394820A}" srcId="{9971B013-5F05-4F1B-8CB1-77FDB7B8FF99}" destId="{3DB979A5-326B-482E-BBFB-F2EE84EE5B20}" srcOrd="2" destOrd="0" parTransId="{8BC7BE64-C781-46A3-91E5-685E43ADB796}" sibTransId="{1C82AA97-53EF-4A5B-9E76-914B5284A23C}"/>
    <dgm:cxn modelId="{D9562C77-560C-470B-875D-BDF3EB41A045}" srcId="{9971B013-5F05-4F1B-8CB1-77FDB7B8FF99}" destId="{2DB77F49-1475-4EE8-BCA9-23A002B11226}" srcOrd="0" destOrd="0" parTransId="{D0243041-E821-4757-BC3C-3C49190221D8}" sibTransId="{C9F9FF2D-F04C-46D9-91C9-CAFD92C90BB8}"/>
    <dgm:cxn modelId="{4B7A887D-E73E-4BE5-B9C8-24DC9A8CEF89}" type="presOf" srcId="{3DB979A5-326B-482E-BBFB-F2EE84EE5B20}" destId="{10556F3B-727D-469D-8541-CE739E5C745F}" srcOrd="0" destOrd="0" presId="urn:diagrams.loki3.com/VaryingWidthList"/>
    <dgm:cxn modelId="{47404E87-60FD-4EEA-B025-D6740AF2B129}" srcId="{9971B013-5F05-4F1B-8CB1-77FDB7B8FF99}" destId="{E97EA06D-3853-4795-8A22-BAB51ABBC1C3}" srcOrd="3" destOrd="0" parTransId="{1432E841-CEE1-413A-8D07-2995415ED202}" sibTransId="{4EE182B5-5522-47D3-A3B5-71DC16F31886}"/>
    <dgm:cxn modelId="{EB8C079F-8D77-4548-8803-D9A4F3219188}" type="presOf" srcId="{E97EA06D-3853-4795-8A22-BAB51ABBC1C3}" destId="{6450897E-7C5E-4173-A00B-8A5AB5274B2B}" srcOrd="0" destOrd="0" presId="urn:diagrams.loki3.com/VaryingWidthList"/>
    <dgm:cxn modelId="{4DA1F09F-3B01-442F-A337-9E6E14B7D4ED}" type="presOf" srcId="{5FBDF48F-4BEA-4D5D-B9DF-57E51FA3DEA6}" destId="{A3121355-6B7F-4643-939D-52771176BC6A}" srcOrd="0" destOrd="0" presId="urn:diagrams.loki3.com/VaryingWidthList"/>
    <dgm:cxn modelId="{117C5CF7-9152-4400-8975-F1615F985D8D}" srcId="{9971B013-5F05-4F1B-8CB1-77FDB7B8FF99}" destId="{5FBDF48F-4BEA-4D5D-B9DF-57E51FA3DEA6}" srcOrd="1" destOrd="0" parTransId="{465ACF95-5852-4DA0-A20C-637C6BAB6E40}" sibTransId="{35FD334B-84B3-4CB5-89E3-886D3EE8D2FA}"/>
    <dgm:cxn modelId="{B35E2EEF-BEAF-4182-A024-E6F0A2BBF34A}" type="presParOf" srcId="{A29F08F4-3A53-4188-8DD7-BFD0DFC4F60A}" destId="{AA4C7576-6394-45AB-994A-17ABA0BFE809}" srcOrd="0" destOrd="0" presId="urn:diagrams.loki3.com/VaryingWidthList"/>
    <dgm:cxn modelId="{C5BFD0E3-DC9A-4F18-8EC3-1AE7A401F4DD}" type="presParOf" srcId="{A29F08F4-3A53-4188-8DD7-BFD0DFC4F60A}" destId="{04934EDB-4D80-40EC-8ED8-CB4B4E8AFA50}" srcOrd="1" destOrd="0" presId="urn:diagrams.loki3.com/VaryingWidthList"/>
    <dgm:cxn modelId="{283506D9-92D0-4EC5-8FB3-B365E4DA8542}" type="presParOf" srcId="{A29F08F4-3A53-4188-8DD7-BFD0DFC4F60A}" destId="{A3121355-6B7F-4643-939D-52771176BC6A}" srcOrd="2" destOrd="0" presId="urn:diagrams.loki3.com/VaryingWidthList"/>
    <dgm:cxn modelId="{A6E156E6-5C22-4FB1-8B2E-3F1C82424F30}" type="presParOf" srcId="{A29F08F4-3A53-4188-8DD7-BFD0DFC4F60A}" destId="{62FAB4B4-4D9D-412C-8808-9F5345EB3490}" srcOrd="3" destOrd="0" presId="urn:diagrams.loki3.com/VaryingWidthList"/>
    <dgm:cxn modelId="{A599A5F5-766E-42A8-A006-066744DEE64E}" type="presParOf" srcId="{A29F08F4-3A53-4188-8DD7-BFD0DFC4F60A}" destId="{10556F3B-727D-469D-8541-CE739E5C745F}" srcOrd="4" destOrd="0" presId="urn:diagrams.loki3.com/VaryingWidthList"/>
    <dgm:cxn modelId="{1185EE05-01DB-4582-8143-3D88F003475D}" type="presParOf" srcId="{A29F08F4-3A53-4188-8DD7-BFD0DFC4F60A}" destId="{41C1316E-1E6E-4FAE-AD79-0D20501C7FDD}" srcOrd="5" destOrd="0" presId="urn:diagrams.loki3.com/VaryingWidthList"/>
    <dgm:cxn modelId="{EA7AEE2F-DEED-4C8B-90A6-61211DCDBF7D}" type="presParOf" srcId="{A29F08F4-3A53-4188-8DD7-BFD0DFC4F60A}" destId="{6450897E-7C5E-4173-A00B-8A5AB5274B2B}" srcOrd="6" destOrd="0" presId="urn:diagrams.loki3.com/VaryingWidthList"/>
    <dgm:cxn modelId="{E18AC8E0-A640-4063-BC38-4D2811E70F6D}" type="presParOf" srcId="{A29F08F4-3A53-4188-8DD7-BFD0DFC4F60A}" destId="{34ECCAD8-EFF2-429B-A7A8-84BC7EFDABE5}" srcOrd="7" destOrd="0" presId="urn:diagrams.loki3.com/VaryingWidthList"/>
    <dgm:cxn modelId="{4A9DF419-D3C5-4C75-AADF-EE4B40C6C985}" type="presParOf" srcId="{A29F08F4-3A53-4188-8DD7-BFD0DFC4F60A}" destId="{45C2CA08-FB6E-4F0E-A44A-9269167D1577}"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BF1B2-8973-4E03-AAF6-86B9784A1A23}"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AU"/>
        </a:p>
      </dgm:t>
    </dgm:pt>
    <dgm:pt modelId="{7AEFA88D-9877-49F1-9DC3-9E8E934DC740}">
      <dgm:prSet phldrT="[Text]" custT="1"/>
      <dgm:spPr/>
      <dgm:t>
        <a:bodyPr/>
        <a:lstStyle/>
        <a:p>
          <a:r>
            <a:rPr lang="en-AU" sz="1100" dirty="0"/>
            <a:t>Existing facilities whose performance supports NAQ</a:t>
          </a:r>
        </a:p>
      </dgm:t>
    </dgm:pt>
    <dgm:pt modelId="{35EC4EEF-8C65-4F0A-AAD0-29747E19B1F9}" type="parTrans" cxnId="{715B9815-38D3-43D8-B187-039BBA4DF37B}">
      <dgm:prSet/>
      <dgm:spPr/>
      <dgm:t>
        <a:bodyPr/>
        <a:lstStyle/>
        <a:p>
          <a:endParaRPr lang="en-AU"/>
        </a:p>
      </dgm:t>
    </dgm:pt>
    <dgm:pt modelId="{3134BCE6-2FC4-4A25-91D9-BDE78F9E3FC5}" type="sibTrans" cxnId="{715B9815-38D3-43D8-B187-039BBA4DF37B}">
      <dgm:prSet/>
      <dgm:spPr/>
      <dgm:t>
        <a:bodyPr/>
        <a:lstStyle/>
        <a:p>
          <a:endParaRPr lang="en-AU"/>
        </a:p>
      </dgm:t>
    </dgm:pt>
    <dgm:pt modelId="{2B3846D5-A259-41E3-B720-EA3946C0E849}">
      <dgm:prSet phldrT="[Text]" custT="1"/>
      <dgm:spPr/>
      <dgm:t>
        <a:bodyPr/>
        <a:lstStyle/>
        <a:p>
          <a:r>
            <a:rPr lang="en-AU" sz="1100" dirty="0"/>
            <a:t>Existing facilities where NAQ reduced due to organic changes previously</a:t>
          </a:r>
        </a:p>
      </dgm:t>
    </dgm:pt>
    <dgm:pt modelId="{CF4B0CEA-6392-4821-B42B-DE98A43E7CCB}" type="parTrans" cxnId="{600C3F1E-4FCD-4FFF-A9F0-87DE1C01203F}">
      <dgm:prSet/>
      <dgm:spPr/>
      <dgm:t>
        <a:bodyPr/>
        <a:lstStyle/>
        <a:p>
          <a:endParaRPr lang="en-AU"/>
        </a:p>
      </dgm:t>
    </dgm:pt>
    <dgm:pt modelId="{B45A9786-448D-4BD5-9FE1-E150F67F7181}" type="sibTrans" cxnId="{600C3F1E-4FCD-4FFF-A9F0-87DE1C01203F}">
      <dgm:prSet/>
      <dgm:spPr/>
      <dgm:t>
        <a:bodyPr/>
        <a:lstStyle/>
        <a:p>
          <a:endParaRPr lang="en-AU"/>
        </a:p>
      </dgm:t>
    </dgm:pt>
    <dgm:pt modelId="{E285B1A8-3709-40E6-BD13-F910876AA393}">
      <dgm:prSet phldrT="[Text]" custT="1"/>
      <dgm:spPr/>
      <dgm:t>
        <a:bodyPr/>
        <a:lstStyle/>
        <a:p>
          <a:r>
            <a:rPr lang="en-AU" sz="1100" dirty="0"/>
            <a:t>Existing facilities where CRC exceeds NAQ</a:t>
          </a:r>
        </a:p>
      </dgm:t>
    </dgm:pt>
    <dgm:pt modelId="{7F4DEF8D-EFFF-4398-B763-65CF33FF34C2}" type="parTrans" cxnId="{34F4F928-1710-4475-913B-728A323B8026}">
      <dgm:prSet/>
      <dgm:spPr/>
      <dgm:t>
        <a:bodyPr/>
        <a:lstStyle/>
        <a:p>
          <a:endParaRPr lang="en-AU"/>
        </a:p>
      </dgm:t>
    </dgm:pt>
    <dgm:pt modelId="{C2A3168D-4A82-4F9C-951C-6DD994285CD2}" type="sibTrans" cxnId="{34F4F928-1710-4475-913B-728A323B8026}">
      <dgm:prSet/>
      <dgm:spPr/>
      <dgm:t>
        <a:bodyPr/>
        <a:lstStyle/>
        <a:p>
          <a:endParaRPr lang="en-AU"/>
        </a:p>
      </dgm:t>
    </dgm:pt>
    <dgm:pt modelId="{D8FD3681-A9BC-43BA-A9E2-24F5515448CC}">
      <dgm:prSet custT="1"/>
      <dgm:spPr/>
      <dgm:t>
        <a:bodyPr/>
        <a:lstStyle/>
        <a:p>
          <a:r>
            <a:rPr lang="en-AU" sz="1100"/>
            <a:t>Facilities that have funded network augmentation </a:t>
          </a:r>
        </a:p>
      </dgm:t>
    </dgm:pt>
    <dgm:pt modelId="{90F031FC-C96C-4873-80AE-960D0CABA8C2}" type="parTrans" cxnId="{F865E584-AFA6-4BAC-8157-70611696917F}">
      <dgm:prSet/>
      <dgm:spPr/>
      <dgm:t>
        <a:bodyPr/>
        <a:lstStyle/>
        <a:p>
          <a:endParaRPr lang="en-AU"/>
        </a:p>
      </dgm:t>
    </dgm:pt>
    <dgm:pt modelId="{B8C56068-935A-442D-B296-24B8FCEB7A06}" type="sibTrans" cxnId="{F865E584-AFA6-4BAC-8157-70611696917F}">
      <dgm:prSet/>
      <dgm:spPr/>
      <dgm:t>
        <a:bodyPr/>
        <a:lstStyle/>
        <a:p>
          <a:endParaRPr lang="en-AU"/>
        </a:p>
      </dgm:t>
    </dgm:pt>
    <dgm:pt modelId="{339234DE-D6F9-4CDD-949D-05FB92118E28}">
      <dgm:prSet custT="1"/>
      <dgm:spPr/>
      <dgm:t>
        <a:bodyPr/>
        <a:lstStyle/>
        <a:p>
          <a:r>
            <a:rPr lang="en-AU" sz="1100" dirty="0"/>
            <a:t>New facilities and facility upgrades.</a:t>
          </a:r>
        </a:p>
      </dgm:t>
    </dgm:pt>
    <dgm:pt modelId="{90AAD020-20B0-4DA1-AA1D-B59CF697BD11}" type="parTrans" cxnId="{A94F9710-DE4A-46A9-8F61-5B9245CA741A}">
      <dgm:prSet/>
      <dgm:spPr/>
      <dgm:t>
        <a:bodyPr/>
        <a:lstStyle/>
        <a:p>
          <a:endParaRPr lang="en-AU"/>
        </a:p>
      </dgm:t>
    </dgm:pt>
    <dgm:pt modelId="{187F92C8-7F16-48C8-9731-0DE2333CFE9A}" type="sibTrans" cxnId="{A94F9710-DE4A-46A9-8F61-5B9245CA741A}">
      <dgm:prSet/>
      <dgm:spPr/>
      <dgm:t>
        <a:bodyPr/>
        <a:lstStyle/>
        <a:p>
          <a:endParaRPr lang="en-AU"/>
        </a:p>
      </dgm:t>
    </dgm:pt>
    <dgm:pt modelId="{ABEE5F83-EF56-44B3-AB20-FB8E591D3135}" type="pres">
      <dgm:prSet presAssocID="{4C6BF1B2-8973-4E03-AAF6-86B9784A1A23}" presName="Name0" presStyleCnt="0">
        <dgm:presLayoutVars>
          <dgm:dir/>
          <dgm:resizeHandles val="exact"/>
        </dgm:presLayoutVars>
      </dgm:prSet>
      <dgm:spPr/>
    </dgm:pt>
    <dgm:pt modelId="{F55D6C69-1F90-4252-8419-C3008EE08BCD}" type="pres">
      <dgm:prSet presAssocID="{7AEFA88D-9877-49F1-9DC3-9E8E934DC740}" presName="composite" presStyleCnt="0"/>
      <dgm:spPr/>
    </dgm:pt>
    <dgm:pt modelId="{267C6FC9-8B16-4F1A-87A3-B453EBC03E1B}" type="pres">
      <dgm:prSet presAssocID="{7AEFA88D-9877-49F1-9DC3-9E8E934DC740}" presName="bgChev" presStyleLbl="node1" presStyleIdx="0" presStyleCnt="5"/>
      <dgm:spPr/>
    </dgm:pt>
    <dgm:pt modelId="{A6A4281E-0338-45E4-9970-123EF3C5EB31}" type="pres">
      <dgm:prSet presAssocID="{7AEFA88D-9877-49F1-9DC3-9E8E934DC740}" presName="txNode" presStyleLbl="fgAcc1" presStyleIdx="0" presStyleCnt="5" custScaleX="132440" custScaleY="151674" custLinFactNeighborX="-2866" custLinFactNeighborY="60601">
        <dgm:presLayoutVars>
          <dgm:bulletEnabled val="1"/>
        </dgm:presLayoutVars>
      </dgm:prSet>
      <dgm:spPr/>
    </dgm:pt>
    <dgm:pt modelId="{BAA84FB3-335A-43D7-BD7B-F64B1E798342}" type="pres">
      <dgm:prSet presAssocID="{3134BCE6-2FC4-4A25-91D9-BDE78F9E3FC5}" presName="compositeSpace" presStyleCnt="0"/>
      <dgm:spPr/>
    </dgm:pt>
    <dgm:pt modelId="{4D6F2E48-8590-4D90-951B-918FB45BB1AE}" type="pres">
      <dgm:prSet presAssocID="{2B3846D5-A259-41E3-B720-EA3946C0E849}" presName="composite" presStyleCnt="0"/>
      <dgm:spPr/>
    </dgm:pt>
    <dgm:pt modelId="{33D67617-0F01-4742-8A92-A4092BAAE13B}" type="pres">
      <dgm:prSet presAssocID="{2B3846D5-A259-41E3-B720-EA3946C0E849}" presName="bgChev" presStyleLbl="node1" presStyleIdx="1" presStyleCnt="5"/>
      <dgm:spPr/>
    </dgm:pt>
    <dgm:pt modelId="{31189823-EA89-4BEA-99BA-BFCE17BC9A89}" type="pres">
      <dgm:prSet presAssocID="{2B3846D5-A259-41E3-B720-EA3946C0E849}" presName="txNode" presStyleLbl="fgAcc1" presStyleIdx="1" presStyleCnt="5" custScaleX="132440" custScaleY="151674" custLinFactNeighborX="-2866" custLinFactNeighborY="60601">
        <dgm:presLayoutVars>
          <dgm:bulletEnabled val="1"/>
        </dgm:presLayoutVars>
      </dgm:prSet>
      <dgm:spPr/>
    </dgm:pt>
    <dgm:pt modelId="{A8AF3D88-F102-4C26-8BD5-C9ECD5DEE5B2}" type="pres">
      <dgm:prSet presAssocID="{B45A9786-448D-4BD5-9FE1-E150F67F7181}" presName="compositeSpace" presStyleCnt="0"/>
      <dgm:spPr/>
    </dgm:pt>
    <dgm:pt modelId="{7677D05D-DAE0-46B1-8D39-CAEB9AFDFF47}" type="pres">
      <dgm:prSet presAssocID="{E285B1A8-3709-40E6-BD13-F910876AA393}" presName="composite" presStyleCnt="0"/>
      <dgm:spPr/>
    </dgm:pt>
    <dgm:pt modelId="{2B511AC5-4720-49FE-B42D-13365A3E3382}" type="pres">
      <dgm:prSet presAssocID="{E285B1A8-3709-40E6-BD13-F910876AA393}" presName="bgChev" presStyleLbl="node1" presStyleIdx="2" presStyleCnt="5"/>
      <dgm:spPr/>
    </dgm:pt>
    <dgm:pt modelId="{216CDA11-0D60-494E-885B-BC4ECFAE274F}" type="pres">
      <dgm:prSet presAssocID="{E285B1A8-3709-40E6-BD13-F910876AA393}" presName="txNode" presStyleLbl="fgAcc1" presStyleIdx="2" presStyleCnt="5" custScaleX="132440" custScaleY="151674" custLinFactNeighborX="-2866" custLinFactNeighborY="60601">
        <dgm:presLayoutVars>
          <dgm:bulletEnabled val="1"/>
        </dgm:presLayoutVars>
      </dgm:prSet>
      <dgm:spPr/>
    </dgm:pt>
    <dgm:pt modelId="{8C7205EE-DD97-4D67-973D-C85E0470D58B}" type="pres">
      <dgm:prSet presAssocID="{C2A3168D-4A82-4F9C-951C-6DD994285CD2}" presName="compositeSpace" presStyleCnt="0"/>
      <dgm:spPr/>
    </dgm:pt>
    <dgm:pt modelId="{64ABF369-C716-4556-8F56-5F3BD001282B}" type="pres">
      <dgm:prSet presAssocID="{D8FD3681-A9BC-43BA-A9E2-24F5515448CC}" presName="composite" presStyleCnt="0"/>
      <dgm:spPr/>
    </dgm:pt>
    <dgm:pt modelId="{EE7F734D-E5E1-43BE-AA5B-62E7B8C1D1D4}" type="pres">
      <dgm:prSet presAssocID="{D8FD3681-A9BC-43BA-A9E2-24F5515448CC}" presName="bgChev" presStyleLbl="node1" presStyleIdx="3" presStyleCnt="5"/>
      <dgm:spPr/>
    </dgm:pt>
    <dgm:pt modelId="{0B0B3AB4-0F5C-4130-BAFE-8863EA9E574B}" type="pres">
      <dgm:prSet presAssocID="{D8FD3681-A9BC-43BA-A9E2-24F5515448CC}" presName="txNode" presStyleLbl="fgAcc1" presStyleIdx="3" presStyleCnt="5" custScaleX="132440" custScaleY="151674" custLinFactNeighborX="-2866" custLinFactNeighborY="60601">
        <dgm:presLayoutVars>
          <dgm:bulletEnabled val="1"/>
        </dgm:presLayoutVars>
      </dgm:prSet>
      <dgm:spPr/>
    </dgm:pt>
    <dgm:pt modelId="{F5D2B466-EF3A-455B-92F8-2625F1E1FF8F}" type="pres">
      <dgm:prSet presAssocID="{B8C56068-935A-442D-B296-24B8FCEB7A06}" presName="compositeSpace" presStyleCnt="0"/>
      <dgm:spPr/>
    </dgm:pt>
    <dgm:pt modelId="{1143F419-2C3B-423F-A1CE-2F7361A982AC}" type="pres">
      <dgm:prSet presAssocID="{339234DE-D6F9-4CDD-949D-05FB92118E28}" presName="composite" presStyleCnt="0"/>
      <dgm:spPr/>
    </dgm:pt>
    <dgm:pt modelId="{A914BC7B-F2AB-42E4-8F2C-1048882D5D2B}" type="pres">
      <dgm:prSet presAssocID="{339234DE-D6F9-4CDD-949D-05FB92118E28}" presName="bgChev" presStyleLbl="node1" presStyleIdx="4" presStyleCnt="5"/>
      <dgm:spPr/>
    </dgm:pt>
    <dgm:pt modelId="{C691826F-68A0-4527-93FB-B3E6758299C4}" type="pres">
      <dgm:prSet presAssocID="{339234DE-D6F9-4CDD-949D-05FB92118E28}" presName="txNode" presStyleLbl="fgAcc1" presStyleIdx="4" presStyleCnt="5" custScaleX="132440" custScaleY="151674" custLinFactNeighborX="-2866" custLinFactNeighborY="60601">
        <dgm:presLayoutVars>
          <dgm:bulletEnabled val="1"/>
        </dgm:presLayoutVars>
      </dgm:prSet>
      <dgm:spPr/>
    </dgm:pt>
  </dgm:ptLst>
  <dgm:cxnLst>
    <dgm:cxn modelId="{20122302-172B-45C1-BB9A-A327CA29E7A9}" type="presOf" srcId="{7AEFA88D-9877-49F1-9DC3-9E8E934DC740}" destId="{A6A4281E-0338-45E4-9970-123EF3C5EB31}" srcOrd="0" destOrd="0" presId="urn:microsoft.com/office/officeart/2005/8/layout/chevronAccent+Icon"/>
    <dgm:cxn modelId="{A94F9710-DE4A-46A9-8F61-5B9245CA741A}" srcId="{4C6BF1B2-8973-4E03-AAF6-86B9784A1A23}" destId="{339234DE-D6F9-4CDD-949D-05FB92118E28}" srcOrd="4" destOrd="0" parTransId="{90AAD020-20B0-4DA1-AA1D-B59CF697BD11}" sibTransId="{187F92C8-7F16-48C8-9731-0DE2333CFE9A}"/>
    <dgm:cxn modelId="{715B9815-38D3-43D8-B187-039BBA4DF37B}" srcId="{4C6BF1B2-8973-4E03-AAF6-86B9784A1A23}" destId="{7AEFA88D-9877-49F1-9DC3-9E8E934DC740}" srcOrd="0" destOrd="0" parTransId="{35EC4EEF-8C65-4F0A-AAD0-29747E19B1F9}" sibTransId="{3134BCE6-2FC4-4A25-91D9-BDE78F9E3FC5}"/>
    <dgm:cxn modelId="{600C3F1E-4FCD-4FFF-A9F0-87DE1C01203F}" srcId="{4C6BF1B2-8973-4E03-AAF6-86B9784A1A23}" destId="{2B3846D5-A259-41E3-B720-EA3946C0E849}" srcOrd="1" destOrd="0" parTransId="{CF4B0CEA-6392-4821-B42B-DE98A43E7CCB}" sibTransId="{B45A9786-448D-4BD5-9FE1-E150F67F7181}"/>
    <dgm:cxn modelId="{34F4F928-1710-4475-913B-728A323B8026}" srcId="{4C6BF1B2-8973-4E03-AAF6-86B9784A1A23}" destId="{E285B1A8-3709-40E6-BD13-F910876AA393}" srcOrd="2" destOrd="0" parTransId="{7F4DEF8D-EFFF-4398-B763-65CF33FF34C2}" sibTransId="{C2A3168D-4A82-4F9C-951C-6DD994285CD2}"/>
    <dgm:cxn modelId="{F2F55E3E-78D2-4818-8695-A7A507B23159}" type="presOf" srcId="{D8FD3681-A9BC-43BA-A9E2-24F5515448CC}" destId="{0B0B3AB4-0F5C-4130-BAFE-8863EA9E574B}" srcOrd="0" destOrd="0" presId="urn:microsoft.com/office/officeart/2005/8/layout/chevronAccent+Icon"/>
    <dgm:cxn modelId="{6D426554-0158-4294-8379-39B3AC70AD0D}" type="presOf" srcId="{E285B1A8-3709-40E6-BD13-F910876AA393}" destId="{216CDA11-0D60-494E-885B-BC4ECFAE274F}" srcOrd="0" destOrd="0" presId="urn:microsoft.com/office/officeart/2005/8/layout/chevronAccent+Icon"/>
    <dgm:cxn modelId="{18719554-A4C0-46EE-A6FB-78BD4839859E}" type="presOf" srcId="{4C6BF1B2-8973-4E03-AAF6-86B9784A1A23}" destId="{ABEE5F83-EF56-44B3-AB20-FB8E591D3135}" srcOrd="0" destOrd="0" presId="urn:microsoft.com/office/officeart/2005/8/layout/chevronAccent+Icon"/>
    <dgm:cxn modelId="{F865E584-AFA6-4BAC-8157-70611696917F}" srcId="{4C6BF1B2-8973-4E03-AAF6-86B9784A1A23}" destId="{D8FD3681-A9BC-43BA-A9E2-24F5515448CC}" srcOrd="3" destOrd="0" parTransId="{90F031FC-C96C-4873-80AE-960D0CABA8C2}" sibTransId="{B8C56068-935A-442D-B296-24B8FCEB7A06}"/>
    <dgm:cxn modelId="{E35A4A8E-D0D6-4CED-8130-0DDFC9E799A3}" type="presOf" srcId="{2B3846D5-A259-41E3-B720-EA3946C0E849}" destId="{31189823-EA89-4BEA-99BA-BFCE17BC9A89}" srcOrd="0" destOrd="0" presId="urn:microsoft.com/office/officeart/2005/8/layout/chevronAccent+Icon"/>
    <dgm:cxn modelId="{2140EACD-5071-46A3-A587-D2268A473A85}" type="presOf" srcId="{339234DE-D6F9-4CDD-949D-05FB92118E28}" destId="{C691826F-68A0-4527-93FB-B3E6758299C4}" srcOrd="0" destOrd="0" presId="urn:microsoft.com/office/officeart/2005/8/layout/chevronAccent+Icon"/>
    <dgm:cxn modelId="{8EB70261-2575-4E2A-8632-ADE072051BDC}" type="presParOf" srcId="{ABEE5F83-EF56-44B3-AB20-FB8E591D3135}" destId="{F55D6C69-1F90-4252-8419-C3008EE08BCD}" srcOrd="0" destOrd="0" presId="urn:microsoft.com/office/officeart/2005/8/layout/chevronAccent+Icon"/>
    <dgm:cxn modelId="{A1583F17-CCDA-4596-99CF-54DBC413C6BE}" type="presParOf" srcId="{F55D6C69-1F90-4252-8419-C3008EE08BCD}" destId="{267C6FC9-8B16-4F1A-87A3-B453EBC03E1B}" srcOrd="0" destOrd="0" presId="urn:microsoft.com/office/officeart/2005/8/layout/chevronAccent+Icon"/>
    <dgm:cxn modelId="{4176A922-BBD5-494C-8BC8-EEC3C2E88E66}" type="presParOf" srcId="{F55D6C69-1F90-4252-8419-C3008EE08BCD}" destId="{A6A4281E-0338-45E4-9970-123EF3C5EB31}" srcOrd="1" destOrd="0" presId="urn:microsoft.com/office/officeart/2005/8/layout/chevronAccent+Icon"/>
    <dgm:cxn modelId="{A9AD19A3-8F32-4734-B689-A60118749A7B}" type="presParOf" srcId="{ABEE5F83-EF56-44B3-AB20-FB8E591D3135}" destId="{BAA84FB3-335A-43D7-BD7B-F64B1E798342}" srcOrd="1" destOrd="0" presId="urn:microsoft.com/office/officeart/2005/8/layout/chevronAccent+Icon"/>
    <dgm:cxn modelId="{39C6F2B2-0051-4904-B61B-A4D9EF3E161B}" type="presParOf" srcId="{ABEE5F83-EF56-44B3-AB20-FB8E591D3135}" destId="{4D6F2E48-8590-4D90-951B-918FB45BB1AE}" srcOrd="2" destOrd="0" presId="urn:microsoft.com/office/officeart/2005/8/layout/chevronAccent+Icon"/>
    <dgm:cxn modelId="{FC27B28F-4DC0-4002-84F8-ACBCADF6889E}" type="presParOf" srcId="{4D6F2E48-8590-4D90-951B-918FB45BB1AE}" destId="{33D67617-0F01-4742-8A92-A4092BAAE13B}" srcOrd="0" destOrd="0" presId="urn:microsoft.com/office/officeart/2005/8/layout/chevronAccent+Icon"/>
    <dgm:cxn modelId="{03643F7D-D69C-404E-AAC4-92D46D12B0C8}" type="presParOf" srcId="{4D6F2E48-8590-4D90-951B-918FB45BB1AE}" destId="{31189823-EA89-4BEA-99BA-BFCE17BC9A89}" srcOrd="1" destOrd="0" presId="urn:microsoft.com/office/officeart/2005/8/layout/chevronAccent+Icon"/>
    <dgm:cxn modelId="{67F9A272-9060-4FAE-8615-C272AD41173F}" type="presParOf" srcId="{ABEE5F83-EF56-44B3-AB20-FB8E591D3135}" destId="{A8AF3D88-F102-4C26-8BD5-C9ECD5DEE5B2}" srcOrd="3" destOrd="0" presId="urn:microsoft.com/office/officeart/2005/8/layout/chevronAccent+Icon"/>
    <dgm:cxn modelId="{7A48D5B6-F0CD-4459-97A3-8A8D6F4E3C44}" type="presParOf" srcId="{ABEE5F83-EF56-44B3-AB20-FB8E591D3135}" destId="{7677D05D-DAE0-46B1-8D39-CAEB9AFDFF47}" srcOrd="4" destOrd="0" presId="urn:microsoft.com/office/officeart/2005/8/layout/chevronAccent+Icon"/>
    <dgm:cxn modelId="{FD1DCD21-5AD1-48A2-9523-A8305E0E64CC}" type="presParOf" srcId="{7677D05D-DAE0-46B1-8D39-CAEB9AFDFF47}" destId="{2B511AC5-4720-49FE-B42D-13365A3E3382}" srcOrd="0" destOrd="0" presId="urn:microsoft.com/office/officeart/2005/8/layout/chevronAccent+Icon"/>
    <dgm:cxn modelId="{71442234-F032-46D1-9CB3-6DACA4F0CBF7}" type="presParOf" srcId="{7677D05D-DAE0-46B1-8D39-CAEB9AFDFF47}" destId="{216CDA11-0D60-494E-885B-BC4ECFAE274F}" srcOrd="1" destOrd="0" presId="urn:microsoft.com/office/officeart/2005/8/layout/chevronAccent+Icon"/>
    <dgm:cxn modelId="{E42E9815-8307-4798-B306-7A38E0DFBBAE}" type="presParOf" srcId="{ABEE5F83-EF56-44B3-AB20-FB8E591D3135}" destId="{8C7205EE-DD97-4D67-973D-C85E0470D58B}" srcOrd="5" destOrd="0" presId="urn:microsoft.com/office/officeart/2005/8/layout/chevronAccent+Icon"/>
    <dgm:cxn modelId="{7DFBFE07-1C4D-49B1-A883-95651C1C6DDB}" type="presParOf" srcId="{ABEE5F83-EF56-44B3-AB20-FB8E591D3135}" destId="{64ABF369-C716-4556-8F56-5F3BD001282B}" srcOrd="6" destOrd="0" presId="urn:microsoft.com/office/officeart/2005/8/layout/chevronAccent+Icon"/>
    <dgm:cxn modelId="{41CCF921-6A34-4C0D-A663-A65864E5B21D}" type="presParOf" srcId="{64ABF369-C716-4556-8F56-5F3BD001282B}" destId="{EE7F734D-E5E1-43BE-AA5B-62E7B8C1D1D4}" srcOrd="0" destOrd="0" presId="urn:microsoft.com/office/officeart/2005/8/layout/chevronAccent+Icon"/>
    <dgm:cxn modelId="{78BE30A8-DE4C-4973-94FC-FA105304DF8A}" type="presParOf" srcId="{64ABF369-C716-4556-8F56-5F3BD001282B}" destId="{0B0B3AB4-0F5C-4130-BAFE-8863EA9E574B}" srcOrd="1" destOrd="0" presId="urn:microsoft.com/office/officeart/2005/8/layout/chevronAccent+Icon"/>
    <dgm:cxn modelId="{20EF744C-8CA3-4F76-88B7-008E6F8DA0F3}" type="presParOf" srcId="{ABEE5F83-EF56-44B3-AB20-FB8E591D3135}" destId="{F5D2B466-EF3A-455B-92F8-2625F1E1FF8F}" srcOrd="7" destOrd="0" presId="urn:microsoft.com/office/officeart/2005/8/layout/chevronAccent+Icon"/>
    <dgm:cxn modelId="{C1AB2419-DF4A-4349-A380-F059DC3CB53C}" type="presParOf" srcId="{ABEE5F83-EF56-44B3-AB20-FB8E591D3135}" destId="{1143F419-2C3B-423F-A1CE-2F7361A982AC}" srcOrd="8" destOrd="0" presId="urn:microsoft.com/office/officeart/2005/8/layout/chevronAccent+Icon"/>
    <dgm:cxn modelId="{A650AE7E-7205-4C00-B5F1-A77A3C58E4B6}" type="presParOf" srcId="{1143F419-2C3B-423F-A1CE-2F7361A982AC}" destId="{A914BC7B-F2AB-42E4-8F2C-1048882D5D2B}" srcOrd="0" destOrd="0" presId="urn:microsoft.com/office/officeart/2005/8/layout/chevronAccent+Icon"/>
    <dgm:cxn modelId="{8DA3BB88-6A02-43CD-BE7C-5C4D222546AB}" type="presParOf" srcId="{1143F419-2C3B-423F-A1CE-2F7361A982AC}" destId="{C691826F-68A0-4527-93FB-B3E6758299C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6BF1B2-8973-4E03-AAF6-86B9784A1A23}"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AU"/>
        </a:p>
      </dgm:t>
    </dgm:pt>
    <dgm:pt modelId="{7AEFA88D-9877-49F1-9DC3-9E8E934DC740}">
      <dgm:prSet phldrT="[Text]" custT="1"/>
      <dgm:spPr/>
      <dgm:t>
        <a:bodyPr/>
        <a:lstStyle/>
        <a:p>
          <a:r>
            <a:rPr lang="en-AU" sz="1100" dirty="0"/>
            <a:t>Existing facilities whose performance supports NAQ</a:t>
          </a:r>
        </a:p>
      </dgm:t>
    </dgm:pt>
    <dgm:pt modelId="{35EC4EEF-8C65-4F0A-AAD0-29747E19B1F9}" type="parTrans" cxnId="{715B9815-38D3-43D8-B187-039BBA4DF37B}">
      <dgm:prSet/>
      <dgm:spPr/>
      <dgm:t>
        <a:bodyPr/>
        <a:lstStyle/>
        <a:p>
          <a:endParaRPr lang="en-AU"/>
        </a:p>
      </dgm:t>
    </dgm:pt>
    <dgm:pt modelId="{3134BCE6-2FC4-4A25-91D9-BDE78F9E3FC5}" type="sibTrans" cxnId="{715B9815-38D3-43D8-B187-039BBA4DF37B}">
      <dgm:prSet/>
      <dgm:spPr/>
      <dgm:t>
        <a:bodyPr/>
        <a:lstStyle/>
        <a:p>
          <a:endParaRPr lang="en-AU"/>
        </a:p>
      </dgm:t>
    </dgm:pt>
    <dgm:pt modelId="{2B3846D5-A259-41E3-B720-EA3946C0E849}">
      <dgm:prSet phldrT="[Text]" custT="1"/>
      <dgm:spPr/>
      <dgm:t>
        <a:bodyPr/>
        <a:lstStyle/>
        <a:p>
          <a:r>
            <a:rPr lang="en-AU" sz="1100" dirty="0"/>
            <a:t>Existing facilities where NAQ reduced due to ‘organic’ changes previously</a:t>
          </a:r>
        </a:p>
      </dgm:t>
    </dgm:pt>
    <dgm:pt modelId="{CF4B0CEA-6392-4821-B42B-DE98A43E7CCB}" type="parTrans" cxnId="{600C3F1E-4FCD-4FFF-A9F0-87DE1C01203F}">
      <dgm:prSet/>
      <dgm:spPr/>
      <dgm:t>
        <a:bodyPr/>
        <a:lstStyle/>
        <a:p>
          <a:endParaRPr lang="en-AU"/>
        </a:p>
      </dgm:t>
    </dgm:pt>
    <dgm:pt modelId="{B45A9786-448D-4BD5-9FE1-E150F67F7181}" type="sibTrans" cxnId="{600C3F1E-4FCD-4FFF-A9F0-87DE1C01203F}">
      <dgm:prSet/>
      <dgm:spPr/>
      <dgm:t>
        <a:bodyPr/>
        <a:lstStyle/>
        <a:p>
          <a:endParaRPr lang="en-AU"/>
        </a:p>
      </dgm:t>
    </dgm:pt>
    <dgm:pt modelId="{E285B1A8-3709-40E6-BD13-F910876AA393}">
      <dgm:prSet phldrT="[Text]" custT="1"/>
      <dgm:spPr/>
      <dgm:t>
        <a:bodyPr/>
        <a:lstStyle/>
        <a:p>
          <a:r>
            <a:rPr lang="en-AU" sz="1100" dirty="0"/>
            <a:t>Existing facilities where CRC exceeds NAQ</a:t>
          </a:r>
        </a:p>
      </dgm:t>
    </dgm:pt>
    <dgm:pt modelId="{7F4DEF8D-EFFF-4398-B763-65CF33FF34C2}" type="parTrans" cxnId="{34F4F928-1710-4475-913B-728A323B8026}">
      <dgm:prSet/>
      <dgm:spPr/>
      <dgm:t>
        <a:bodyPr/>
        <a:lstStyle/>
        <a:p>
          <a:endParaRPr lang="en-AU"/>
        </a:p>
      </dgm:t>
    </dgm:pt>
    <dgm:pt modelId="{C2A3168D-4A82-4F9C-951C-6DD994285CD2}" type="sibTrans" cxnId="{34F4F928-1710-4475-913B-728A323B8026}">
      <dgm:prSet/>
      <dgm:spPr/>
      <dgm:t>
        <a:bodyPr/>
        <a:lstStyle/>
        <a:p>
          <a:endParaRPr lang="en-AU"/>
        </a:p>
      </dgm:t>
    </dgm:pt>
    <dgm:pt modelId="{D8FD3681-A9BC-43BA-A9E2-24F5515448CC}">
      <dgm:prSet custT="1"/>
      <dgm:spPr/>
      <dgm:t>
        <a:bodyPr/>
        <a:lstStyle/>
        <a:p>
          <a:r>
            <a:rPr lang="en-AU" sz="1100"/>
            <a:t>Facilities that have funded network augmentation </a:t>
          </a:r>
        </a:p>
      </dgm:t>
    </dgm:pt>
    <dgm:pt modelId="{90F031FC-C96C-4873-80AE-960D0CABA8C2}" type="parTrans" cxnId="{F865E584-AFA6-4BAC-8157-70611696917F}">
      <dgm:prSet/>
      <dgm:spPr/>
      <dgm:t>
        <a:bodyPr/>
        <a:lstStyle/>
        <a:p>
          <a:endParaRPr lang="en-AU"/>
        </a:p>
      </dgm:t>
    </dgm:pt>
    <dgm:pt modelId="{B8C56068-935A-442D-B296-24B8FCEB7A06}" type="sibTrans" cxnId="{F865E584-AFA6-4BAC-8157-70611696917F}">
      <dgm:prSet/>
      <dgm:spPr/>
      <dgm:t>
        <a:bodyPr/>
        <a:lstStyle/>
        <a:p>
          <a:endParaRPr lang="en-AU"/>
        </a:p>
      </dgm:t>
    </dgm:pt>
    <dgm:pt modelId="{339234DE-D6F9-4CDD-949D-05FB92118E28}">
      <dgm:prSet custT="1"/>
      <dgm:spPr/>
      <dgm:t>
        <a:bodyPr/>
        <a:lstStyle/>
        <a:p>
          <a:r>
            <a:rPr lang="en-AU" sz="1100" dirty="0"/>
            <a:t>New facilities and facility upgrades.</a:t>
          </a:r>
        </a:p>
      </dgm:t>
    </dgm:pt>
    <dgm:pt modelId="{90AAD020-20B0-4DA1-AA1D-B59CF697BD11}" type="parTrans" cxnId="{A94F9710-DE4A-46A9-8F61-5B9245CA741A}">
      <dgm:prSet/>
      <dgm:spPr/>
      <dgm:t>
        <a:bodyPr/>
        <a:lstStyle/>
        <a:p>
          <a:endParaRPr lang="en-AU"/>
        </a:p>
      </dgm:t>
    </dgm:pt>
    <dgm:pt modelId="{187F92C8-7F16-48C8-9731-0DE2333CFE9A}" type="sibTrans" cxnId="{A94F9710-DE4A-46A9-8F61-5B9245CA741A}">
      <dgm:prSet/>
      <dgm:spPr/>
      <dgm:t>
        <a:bodyPr/>
        <a:lstStyle/>
        <a:p>
          <a:endParaRPr lang="en-AU"/>
        </a:p>
      </dgm:t>
    </dgm:pt>
    <dgm:pt modelId="{ABEE5F83-EF56-44B3-AB20-FB8E591D3135}" type="pres">
      <dgm:prSet presAssocID="{4C6BF1B2-8973-4E03-AAF6-86B9784A1A23}" presName="Name0" presStyleCnt="0">
        <dgm:presLayoutVars>
          <dgm:dir/>
          <dgm:resizeHandles val="exact"/>
        </dgm:presLayoutVars>
      </dgm:prSet>
      <dgm:spPr/>
    </dgm:pt>
    <dgm:pt modelId="{F55D6C69-1F90-4252-8419-C3008EE08BCD}" type="pres">
      <dgm:prSet presAssocID="{7AEFA88D-9877-49F1-9DC3-9E8E934DC740}" presName="composite" presStyleCnt="0"/>
      <dgm:spPr/>
    </dgm:pt>
    <dgm:pt modelId="{267C6FC9-8B16-4F1A-87A3-B453EBC03E1B}" type="pres">
      <dgm:prSet presAssocID="{7AEFA88D-9877-49F1-9DC3-9E8E934DC740}" presName="bgChev" presStyleLbl="node1" presStyleIdx="0" presStyleCnt="5"/>
      <dgm:spPr/>
    </dgm:pt>
    <dgm:pt modelId="{A6A4281E-0338-45E4-9970-123EF3C5EB31}" type="pres">
      <dgm:prSet presAssocID="{7AEFA88D-9877-49F1-9DC3-9E8E934DC740}" presName="txNode" presStyleLbl="fgAcc1" presStyleIdx="0" presStyleCnt="5" custScaleX="132440" custScaleY="151674" custLinFactNeighborX="-2866" custLinFactNeighborY="60601">
        <dgm:presLayoutVars>
          <dgm:bulletEnabled val="1"/>
        </dgm:presLayoutVars>
      </dgm:prSet>
      <dgm:spPr/>
    </dgm:pt>
    <dgm:pt modelId="{BAA84FB3-335A-43D7-BD7B-F64B1E798342}" type="pres">
      <dgm:prSet presAssocID="{3134BCE6-2FC4-4A25-91D9-BDE78F9E3FC5}" presName="compositeSpace" presStyleCnt="0"/>
      <dgm:spPr/>
    </dgm:pt>
    <dgm:pt modelId="{4D6F2E48-8590-4D90-951B-918FB45BB1AE}" type="pres">
      <dgm:prSet presAssocID="{2B3846D5-A259-41E3-B720-EA3946C0E849}" presName="composite" presStyleCnt="0"/>
      <dgm:spPr/>
    </dgm:pt>
    <dgm:pt modelId="{33D67617-0F01-4742-8A92-A4092BAAE13B}" type="pres">
      <dgm:prSet presAssocID="{2B3846D5-A259-41E3-B720-EA3946C0E849}" presName="bgChev" presStyleLbl="node1" presStyleIdx="1" presStyleCnt="5"/>
      <dgm:spPr/>
    </dgm:pt>
    <dgm:pt modelId="{31189823-EA89-4BEA-99BA-BFCE17BC9A89}" type="pres">
      <dgm:prSet presAssocID="{2B3846D5-A259-41E3-B720-EA3946C0E849}" presName="txNode" presStyleLbl="fgAcc1" presStyleIdx="1" presStyleCnt="5" custScaleX="132440" custScaleY="151674" custLinFactNeighborX="-2866" custLinFactNeighborY="60601">
        <dgm:presLayoutVars>
          <dgm:bulletEnabled val="1"/>
        </dgm:presLayoutVars>
      </dgm:prSet>
      <dgm:spPr/>
    </dgm:pt>
    <dgm:pt modelId="{A8AF3D88-F102-4C26-8BD5-C9ECD5DEE5B2}" type="pres">
      <dgm:prSet presAssocID="{B45A9786-448D-4BD5-9FE1-E150F67F7181}" presName="compositeSpace" presStyleCnt="0"/>
      <dgm:spPr/>
    </dgm:pt>
    <dgm:pt modelId="{7677D05D-DAE0-46B1-8D39-CAEB9AFDFF47}" type="pres">
      <dgm:prSet presAssocID="{E285B1A8-3709-40E6-BD13-F910876AA393}" presName="composite" presStyleCnt="0"/>
      <dgm:spPr/>
    </dgm:pt>
    <dgm:pt modelId="{2B511AC5-4720-49FE-B42D-13365A3E3382}" type="pres">
      <dgm:prSet presAssocID="{E285B1A8-3709-40E6-BD13-F910876AA393}" presName="bgChev" presStyleLbl="node1" presStyleIdx="2" presStyleCnt="5"/>
      <dgm:spPr/>
    </dgm:pt>
    <dgm:pt modelId="{216CDA11-0D60-494E-885B-BC4ECFAE274F}" type="pres">
      <dgm:prSet presAssocID="{E285B1A8-3709-40E6-BD13-F910876AA393}" presName="txNode" presStyleLbl="fgAcc1" presStyleIdx="2" presStyleCnt="5" custScaleX="132440" custScaleY="151674" custLinFactNeighborX="-2866" custLinFactNeighborY="60601">
        <dgm:presLayoutVars>
          <dgm:bulletEnabled val="1"/>
        </dgm:presLayoutVars>
      </dgm:prSet>
      <dgm:spPr/>
    </dgm:pt>
    <dgm:pt modelId="{8C7205EE-DD97-4D67-973D-C85E0470D58B}" type="pres">
      <dgm:prSet presAssocID="{C2A3168D-4A82-4F9C-951C-6DD994285CD2}" presName="compositeSpace" presStyleCnt="0"/>
      <dgm:spPr/>
    </dgm:pt>
    <dgm:pt modelId="{64ABF369-C716-4556-8F56-5F3BD001282B}" type="pres">
      <dgm:prSet presAssocID="{D8FD3681-A9BC-43BA-A9E2-24F5515448CC}" presName="composite" presStyleCnt="0"/>
      <dgm:spPr/>
    </dgm:pt>
    <dgm:pt modelId="{EE7F734D-E5E1-43BE-AA5B-62E7B8C1D1D4}" type="pres">
      <dgm:prSet presAssocID="{D8FD3681-A9BC-43BA-A9E2-24F5515448CC}" presName="bgChev" presStyleLbl="node1" presStyleIdx="3" presStyleCnt="5"/>
      <dgm:spPr/>
    </dgm:pt>
    <dgm:pt modelId="{0B0B3AB4-0F5C-4130-BAFE-8863EA9E574B}" type="pres">
      <dgm:prSet presAssocID="{D8FD3681-A9BC-43BA-A9E2-24F5515448CC}" presName="txNode" presStyleLbl="fgAcc1" presStyleIdx="3" presStyleCnt="5" custScaleX="132440" custScaleY="151674" custLinFactNeighborX="-2866" custLinFactNeighborY="60601">
        <dgm:presLayoutVars>
          <dgm:bulletEnabled val="1"/>
        </dgm:presLayoutVars>
      </dgm:prSet>
      <dgm:spPr/>
    </dgm:pt>
    <dgm:pt modelId="{F5D2B466-EF3A-455B-92F8-2625F1E1FF8F}" type="pres">
      <dgm:prSet presAssocID="{B8C56068-935A-442D-B296-24B8FCEB7A06}" presName="compositeSpace" presStyleCnt="0"/>
      <dgm:spPr/>
    </dgm:pt>
    <dgm:pt modelId="{1143F419-2C3B-423F-A1CE-2F7361A982AC}" type="pres">
      <dgm:prSet presAssocID="{339234DE-D6F9-4CDD-949D-05FB92118E28}" presName="composite" presStyleCnt="0"/>
      <dgm:spPr/>
    </dgm:pt>
    <dgm:pt modelId="{A914BC7B-F2AB-42E4-8F2C-1048882D5D2B}" type="pres">
      <dgm:prSet presAssocID="{339234DE-D6F9-4CDD-949D-05FB92118E28}" presName="bgChev" presStyleLbl="node1" presStyleIdx="4" presStyleCnt="5"/>
      <dgm:spPr/>
    </dgm:pt>
    <dgm:pt modelId="{C691826F-68A0-4527-93FB-B3E6758299C4}" type="pres">
      <dgm:prSet presAssocID="{339234DE-D6F9-4CDD-949D-05FB92118E28}" presName="txNode" presStyleLbl="fgAcc1" presStyleIdx="4" presStyleCnt="5" custScaleX="132440" custScaleY="151674" custLinFactNeighborX="-2866" custLinFactNeighborY="60601">
        <dgm:presLayoutVars>
          <dgm:bulletEnabled val="1"/>
        </dgm:presLayoutVars>
      </dgm:prSet>
      <dgm:spPr/>
    </dgm:pt>
  </dgm:ptLst>
  <dgm:cxnLst>
    <dgm:cxn modelId="{20122302-172B-45C1-BB9A-A327CA29E7A9}" type="presOf" srcId="{7AEFA88D-9877-49F1-9DC3-9E8E934DC740}" destId="{A6A4281E-0338-45E4-9970-123EF3C5EB31}" srcOrd="0" destOrd="0" presId="urn:microsoft.com/office/officeart/2005/8/layout/chevronAccent+Icon"/>
    <dgm:cxn modelId="{A94F9710-DE4A-46A9-8F61-5B9245CA741A}" srcId="{4C6BF1B2-8973-4E03-AAF6-86B9784A1A23}" destId="{339234DE-D6F9-4CDD-949D-05FB92118E28}" srcOrd="4" destOrd="0" parTransId="{90AAD020-20B0-4DA1-AA1D-B59CF697BD11}" sibTransId="{187F92C8-7F16-48C8-9731-0DE2333CFE9A}"/>
    <dgm:cxn modelId="{715B9815-38D3-43D8-B187-039BBA4DF37B}" srcId="{4C6BF1B2-8973-4E03-AAF6-86B9784A1A23}" destId="{7AEFA88D-9877-49F1-9DC3-9E8E934DC740}" srcOrd="0" destOrd="0" parTransId="{35EC4EEF-8C65-4F0A-AAD0-29747E19B1F9}" sibTransId="{3134BCE6-2FC4-4A25-91D9-BDE78F9E3FC5}"/>
    <dgm:cxn modelId="{600C3F1E-4FCD-4FFF-A9F0-87DE1C01203F}" srcId="{4C6BF1B2-8973-4E03-AAF6-86B9784A1A23}" destId="{2B3846D5-A259-41E3-B720-EA3946C0E849}" srcOrd="1" destOrd="0" parTransId="{CF4B0CEA-6392-4821-B42B-DE98A43E7CCB}" sibTransId="{B45A9786-448D-4BD5-9FE1-E150F67F7181}"/>
    <dgm:cxn modelId="{34F4F928-1710-4475-913B-728A323B8026}" srcId="{4C6BF1B2-8973-4E03-AAF6-86B9784A1A23}" destId="{E285B1A8-3709-40E6-BD13-F910876AA393}" srcOrd="2" destOrd="0" parTransId="{7F4DEF8D-EFFF-4398-B763-65CF33FF34C2}" sibTransId="{C2A3168D-4A82-4F9C-951C-6DD994285CD2}"/>
    <dgm:cxn modelId="{F2F55E3E-78D2-4818-8695-A7A507B23159}" type="presOf" srcId="{D8FD3681-A9BC-43BA-A9E2-24F5515448CC}" destId="{0B0B3AB4-0F5C-4130-BAFE-8863EA9E574B}" srcOrd="0" destOrd="0" presId="urn:microsoft.com/office/officeart/2005/8/layout/chevronAccent+Icon"/>
    <dgm:cxn modelId="{6D426554-0158-4294-8379-39B3AC70AD0D}" type="presOf" srcId="{E285B1A8-3709-40E6-BD13-F910876AA393}" destId="{216CDA11-0D60-494E-885B-BC4ECFAE274F}" srcOrd="0" destOrd="0" presId="urn:microsoft.com/office/officeart/2005/8/layout/chevronAccent+Icon"/>
    <dgm:cxn modelId="{18719554-A4C0-46EE-A6FB-78BD4839859E}" type="presOf" srcId="{4C6BF1B2-8973-4E03-AAF6-86B9784A1A23}" destId="{ABEE5F83-EF56-44B3-AB20-FB8E591D3135}" srcOrd="0" destOrd="0" presId="urn:microsoft.com/office/officeart/2005/8/layout/chevronAccent+Icon"/>
    <dgm:cxn modelId="{F865E584-AFA6-4BAC-8157-70611696917F}" srcId="{4C6BF1B2-8973-4E03-AAF6-86B9784A1A23}" destId="{D8FD3681-A9BC-43BA-A9E2-24F5515448CC}" srcOrd="3" destOrd="0" parTransId="{90F031FC-C96C-4873-80AE-960D0CABA8C2}" sibTransId="{B8C56068-935A-442D-B296-24B8FCEB7A06}"/>
    <dgm:cxn modelId="{E35A4A8E-D0D6-4CED-8130-0DDFC9E799A3}" type="presOf" srcId="{2B3846D5-A259-41E3-B720-EA3946C0E849}" destId="{31189823-EA89-4BEA-99BA-BFCE17BC9A89}" srcOrd="0" destOrd="0" presId="urn:microsoft.com/office/officeart/2005/8/layout/chevronAccent+Icon"/>
    <dgm:cxn modelId="{2140EACD-5071-46A3-A587-D2268A473A85}" type="presOf" srcId="{339234DE-D6F9-4CDD-949D-05FB92118E28}" destId="{C691826F-68A0-4527-93FB-B3E6758299C4}" srcOrd="0" destOrd="0" presId="urn:microsoft.com/office/officeart/2005/8/layout/chevronAccent+Icon"/>
    <dgm:cxn modelId="{8EB70261-2575-4E2A-8632-ADE072051BDC}" type="presParOf" srcId="{ABEE5F83-EF56-44B3-AB20-FB8E591D3135}" destId="{F55D6C69-1F90-4252-8419-C3008EE08BCD}" srcOrd="0" destOrd="0" presId="urn:microsoft.com/office/officeart/2005/8/layout/chevronAccent+Icon"/>
    <dgm:cxn modelId="{A1583F17-CCDA-4596-99CF-54DBC413C6BE}" type="presParOf" srcId="{F55D6C69-1F90-4252-8419-C3008EE08BCD}" destId="{267C6FC9-8B16-4F1A-87A3-B453EBC03E1B}" srcOrd="0" destOrd="0" presId="urn:microsoft.com/office/officeart/2005/8/layout/chevronAccent+Icon"/>
    <dgm:cxn modelId="{4176A922-BBD5-494C-8BC8-EEC3C2E88E66}" type="presParOf" srcId="{F55D6C69-1F90-4252-8419-C3008EE08BCD}" destId="{A6A4281E-0338-45E4-9970-123EF3C5EB31}" srcOrd="1" destOrd="0" presId="urn:microsoft.com/office/officeart/2005/8/layout/chevronAccent+Icon"/>
    <dgm:cxn modelId="{A9AD19A3-8F32-4734-B689-A60118749A7B}" type="presParOf" srcId="{ABEE5F83-EF56-44B3-AB20-FB8E591D3135}" destId="{BAA84FB3-335A-43D7-BD7B-F64B1E798342}" srcOrd="1" destOrd="0" presId="urn:microsoft.com/office/officeart/2005/8/layout/chevronAccent+Icon"/>
    <dgm:cxn modelId="{39C6F2B2-0051-4904-B61B-A4D9EF3E161B}" type="presParOf" srcId="{ABEE5F83-EF56-44B3-AB20-FB8E591D3135}" destId="{4D6F2E48-8590-4D90-951B-918FB45BB1AE}" srcOrd="2" destOrd="0" presId="urn:microsoft.com/office/officeart/2005/8/layout/chevronAccent+Icon"/>
    <dgm:cxn modelId="{FC27B28F-4DC0-4002-84F8-ACBCADF6889E}" type="presParOf" srcId="{4D6F2E48-8590-4D90-951B-918FB45BB1AE}" destId="{33D67617-0F01-4742-8A92-A4092BAAE13B}" srcOrd="0" destOrd="0" presId="urn:microsoft.com/office/officeart/2005/8/layout/chevronAccent+Icon"/>
    <dgm:cxn modelId="{03643F7D-D69C-404E-AAC4-92D46D12B0C8}" type="presParOf" srcId="{4D6F2E48-8590-4D90-951B-918FB45BB1AE}" destId="{31189823-EA89-4BEA-99BA-BFCE17BC9A89}" srcOrd="1" destOrd="0" presId="urn:microsoft.com/office/officeart/2005/8/layout/chevronAccent+Icon"/>
    <dgm:cxn modelId="{67F9A272-9060-4FAE-8615-C272AD41173F}" type="presParOf" srcId="{ABEE5F83-EF56-44B3-AB20-FB8E591D3135}" destId="{A8AF3D88-F102-4C26-8BD5-C9ECD5DEE5B2}" srcOrd="3" destOrd="0" presId="urn:microsoft.com/office/officeart/2005/8/layout/chevronAccent+Icon"/>
    <dgm:cxn modelId="{7A48D5B6-F0CD-4459-97A3-8A8D6F4E3C44}" type="presParOf" srcId="{ABEE5F83-EF56-44B3-AB20-FB8E591D3135}" destId="{7677D05D-DAE0-46B1-8D39-CAEB9AFDFF47}" srcOrd="4" destOrd="0" presId="urn:microsoft.com/office/officeart/2005/8/layout/chevronAccent+Icon"/>
    <dgm:cxn modelId="{FD1DCD21-5AD1-48A2-9523-A8305E0E64CC}" type="presParOf" srcId="{7677D05D-DAE0-46B1-8D39-CAEB9AFDFF47}" destId="{2B511AC5-4720-49FE-B42D-13365A3E3382}" srcOrd="0" destOrd="0" presId="urn:microsoft.com/office/officeart/2005/8/layout/chevronAccent+Icon"/>
    <dgm:cxn modelId="{71442234-F032-46D1-9CB3-6DACA4F0CBF7}" type="presParOf" srcId="{7677D05D-DAE0-46B1-8D39-CAEB9AFDFF47}" destId="{216CDA11-0D60-494E-885B-BC4ECFAE274F}" srcOrd="1" destOrd="0" presId="urn:microsoft.com/office/officeart/2005/8/layout/chevronAccent+Icon"/>
    <dgm:cxn modelId="{E42E9815-8307-4798-B306-7A38E0DFBBAE}" type="presParOf" srcId="{ABEE5F83-EF56-44B3-AB20-FB8E591D3135}" destId="{8C7205EE-DD97-4D67-973D-C85E0470D58B}" srcOrd="5" destOrd="0" presId="urn:microsoft.com/office/officeart/2005/8/layout/chevronAccent+Icon"/>
    <dgm:cxn modelId="{7DFBFE07-1C4D-49B1-A883-95651C1C6DDB}" type="presParOf" srcId="{ABEE5F83-EF56-44B3-AB20-FB8E591D3135}" destId="{64ABF369-C716-4556-8F56-5F3BD001282B}" srcOrd="6" destOrd="0" presId="urn:microsoft.com/office/officeart/2005/8/layout/chevronAccent+Icon"/>
    <dgm:cxn modelId="{41CCF921-6A34-4C0D-A663-A65864E5B21D}" type="presParOf" srcId="{64ABF369-C716-4556-8F56-5F3BD001282B}" destId="{EE7F734D-E5E1-43BE-AA5B-62E7B8C1D1D4}" srcOrd="0" destOrd="0" presId="urn:microsoft.com/office/officeart/2005/8/layout/chevronAccent+Icon"/>
    <dgm:cxn modelId="{78BE30A8-DE4C-4973-94FC-FA105304DF8A}" type="presParOf" srcId="{64ABF369-C716-4556-8F56-5F3BD001282B}" destId="{0B0B3AB4-0F5C-4130-BAFE-8863EA9E574B}" srcOrd="1" destOrd="0" presId="urn:microsoft.com/office/officeart/2005/8/layout/chevronAccent+Icon"/>
    <dgm:cxn modelId="{20EF744C-8CA3-4F76-88B7-008E6F8DA0F3}" type="presParOf" srcId="{ABEE5F83-EF56-44B3-AB20-FB8E591D3135}" destId="{F5D2B466-EF3A-455B-92F8-2625F1E1FF8F}" srcOrd="7" destOrd="0" presId="urn:microsoft.com/office/officeart/2005/8/layout/chevronAccent+Icon"/>
    <dgm:cxn modelId="{C1AB2419-DF4A-4349-A380-F059DC3CB53C}" type="presParOf" srcId="{ABEE5F83-EF56-44B3-AB20-FB8E591D3135}" destId="{1143F419-2C3B-423F-A1CE-2F7361A982AC}" srcOrd="8" destOrd="0" presId="urn:microsoft.com/office/officeart/2005/8/layout/chevronAccent+Icon"/>
    <dgm:cxn modelId="{A650AE7E-7205-4C00-B5F1-A77A3C58E4B6}" type="presParOf" srcId="{1143F419-2C3B-423F-A1CE-2F7361A982AC}" destId="{A914BC7B-F2AB-42E4-8F2C-1048882D5D2B}" srcOrd="0" destOrd="0" presId="urn:microsoft.com/office/officeart/2005/8/layout/chevronAccent+Icon"/>
    <dgm:cxn modelId="{8DA3BB88-6A02-43CD-BE7C-5C4D222546AB}" type="presParOf" srcId="{1143F419-2C3B-423F-A1CE-2F7361A982AC}" destId="{C691826F-68A0-4527-93FB-B3E6758299C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C7576-6394-45AB-994A-17ABA0BFE809}">
      <dsp:nvSpPr>
        <dsp:cNvPr id="0" name=""/>
        <dsp:cNvSpPr/>
      </dsp:nvSpPr>
      <dsp:spPr>
        <a:xfrm>
          <a:off x="577795" y="1617"/>
          <a:ext cx="6729739" cy="7074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AU" sz="2200" kern="1200" dirty="0"/>
            <a:t>New NAQ ≤ increase in CRC, for CRC ≥ nameplate capacity (if no impact on existing NAQs)</a:t>
          </a:r>
        </a:p>
      </dsp:txBody>
      <dsp:txXfrm>
        <a:off x="577795" y="1617"/>
        <a:ext cx="6729739" cy="707407"/>
      </dsp:txXfrm>
    </dsp:sp>
    <dsp:sp modelId="{A3121355-6B7F-4643-939D-52771176BC6A}">
      <dsp:nvSpPr>
        <dsp:cNvPr id="0" name=""/>
        <dsp:cNvSpPr/>
      </dsp:nvSpPr>
      <dsp:spPr>
        <a:xfrm>
          <a:off x="743496" y="744395"/>
          <a:ext cx="6398337" cy="707407"/>
        </a:xfrm>
        <a:prstGeom prst="rect">
          <a:avLst/>
        </a:prstGeom>
        <a:solidFill>
          <a:schemeClr val="accent5">
            <a:hueOff val="3482718"/>
            <a:satOff val="-12379"/>
            <a:lumOff val="3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AU" sz="2200" kern="1200" dirty="0"/>
            <a:t>New NAQ ≤ capacity augmentation by the facility (if no impact on existing NAQs)</a:t>
          </a:r>
        </a:p>
      </dsp:txBody>
      <dsp:txXfrm>
        <a:off x="743496" y="744395"/>
        <a:ext cx="6398337" cy="707407"/>
      </dsp:txXfrm>
    </dsp:sp>
    <dsp:sp modelId="{10556F3B-727D-469D-8541-CE739E5C745F}">
      <dsp:nvSpPr>
        <dsp:cNvPr id="0" name=""/>
        <dsp:cNvSpPr/>
      </dsp:nvSpPr>
      <dsp:spPr>
        <a:xfrm>
          <a:off x="711801" y="1487173"/>
          <a:ext cx="6461728" cy="707407"/>
        </a:xfrm>
        <a:prstGeom prst="rect">
          <a:avLst/>
        </a:prstGeom>
        <a:solidFill>
          <a:schemeClr val="accent5">
            <a:hueOff val="6965436"/>
            <a:satOff val="-24757"/>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AU" sz="2200" kern="1200" dirty="0"/>
            <a:t>Difference between current NAQ and CRC, if CRC ≤ nameplate capacity </a:t>
          </a:r>
        </a:p>
      </dsp:txBody>
      <dsp:txXfrm>
        <a:off x="711801" y="1487173"/>
        <a:ext cx="6461728" cy="707407"/>
      </dsp:txXfrm>
    </dsp:sp>
    <dsp:sp modelId="{6450897E-7C5E-4173-A00B-8A5AB5274B2B}">
      <dsp:nvSpPr>
        <dsp:cNvPr id="0" name=""/>
        <dsp:cNvSpPr/>
      </dsp:nvSpPr>
      <dsp:spPr>
        <a:xfrm>
          <a:off x="580824" y="2229951"/>
          <a:ext cx="6723681" cy="707407"/>
        </a:xfrm>
        <a:prstGeom prst="rect">
          <a:avLst/>
        </a:prstGeom>
        <a:solidFill>
          <a:schemeClr val="accent5">
            <a:hueOff val="10448155"/>
            <a:satOff val="-37135"/>
            <a:lumOff val="9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AU" sz="2200" kern="1200" dirty="0"/>
            <a:t>Difference between current NAQs and highest NAQ previously held (NAQ≤CRC)</a:t>
          </a:r>
        </a:p>
      </dsp:txBody>
      <dsp:txXfrm>
        <a:off x="580824" y="2229951"/>
        <a:ext cx="6723681" cy="707407"/>
      </dsp:txXfrm>
    </dsp:sp>
    <dsp:sp modelId="{45C2CA08-FB6E-4F0E-A44A-9269167D1577}">
      <dsp:nvSpPr>
        <dsp:cNvPr id="0" name=""/>
        <dsp:cNvSpPr/>
      </dsp:nvSpPr>
      <dsp:spPr>
        <a:xfrm>
          <a:off x="510504" y="2974346"/>
          <a:ext cx="6864322" cy="707407"/>
        </a:xfrm>
        <a:prstGeom prst="rect">
          <a:avLst/>
        </a:prstGeom>
        <a:solidFill>
          <a:schemeClr val="accent5">
            <a:hueOff val="13930873"/>
            <a:satOff val="-49514"/>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AU" sz="2200" kern="1200" dirty="0"/>
            <a:t>NAQs currently held (NAQ≤CRC)</a:t>
          </a:r>
        </a:p>
      </dsp:txBody>
      <dsp:txXfrm>
        <a:off x="510504" y="2974346"/>
        <a:ext cx="6864322" cy="707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C6FC9-8B16-4F1A-87A3-B453EBC03E1B}">
      <dsp:nvSpPr>
        <dsp:cNvPr id="0" name=""/>
        <dsp:cNvSpPr/>
      </dsp:nvSpPr>
      <dsp:spPr>
        <a:xfrm>
          <a:off x="242"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4281E-0338-45E4-9970-123EF3C5EB31}">
      <dsp:nvSpPr>
        <dsp:cNvPr id="0" name=""/>
        <dsp:cNvSpPr/>
      </dsp:nvSpPr>
      <dsp:spPr>
        <a:xfrm>
          <a:off x="147923"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dirty="0"/>
            <a:t>Existing facilities whose performance supports NAQ</a:t>
          </a:r>
        </a:p>
      </dsp:txBody>
      <dsp:txXfrm>
        <a:off x="171927" y="1135076"/>
        <a:ext cx="1517584" cy="771563"/>
      </dsp:txXfrm>
    </dsp:sp>
    <dsp:sp modelId="{33D67617-0F01-4742-8A92-A4092BAAE13B}">
      <dsp:nvSpPr>
        <dsp:cNvPr id="0" name=""/>
        <dsp:cNvSpPr/>
      </dsp:nvSpPr>
      <dsp:spPr>
        <a:xfrm>
          <a:off x="1790946"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89823-EA89-4BEA-99BA-BFCE17BC9A89}">
      <dsp:nvSpPr>
        <dsp:cNvPr id="0" name=""/>
        <dsp:cNvSpPr/>
      </dsp:nvSpPr>
      <dsp:spPr>
        <a:xfrm>
          <a:off x="1938627"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dirty="0"/>
            <a:t>Existing facilities where NAQ reduced due to organic changes previously</a:t>
          </a:r>
        </a:p>
      </dsp:txBody>
      <dsp:txXfrm>
        <a:off x="1962631" y="1135076"/>
        <a:ext cx="1517584" cy="771563"/>
      </dsp:txXfrm>
    </dsp:sp>
    <dsp:sp modelId="{2B511AC5-4720-49FE-B42D-13365A3E3382}">
      <dsp:nvSpPr>
        <dsp:cNvPr id="0" name=""/>
        <dsp:cNvSpPr/>
      </dsp:nvSpPr>
      <dsp:spPr>
        <a:xfrm>
          <a:off x="3581651"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CDA11-0D60-494E-885B-BC4ECFAE274F}">
      <dsp:nvSpPr>
        <dsp:cNvPr id="0" name=""/>
        <dsp:cNvSpPr/>
      </dsp:nvSpPr>
      <dsp:spPr>
        <a:xfrm>
          <a:off x="3729332"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dirty="0"/>
            <a:t>Existing facilities where CRC exceeds NAQ</a:t>
          </a:r>
        </a:p>
      </dsp:txBody>
      <dsp:txXfrm>
        <a:off x="3753336" y="1135076"/>
        <a:ext cx="1517584" cy="771563"/>
      </dsp:txXfrm>
    </dsp:sp>
    <dsp:sp modelId="{EE7F734D-E5E1-43BE-AA5B-62E7B8C1D1D4}">
      <dsp:nvSpPr>
        <dsp:cNvPr id="0" name=""/>
        <dsp:cNvSpPr/>
      </dsp:nvSpPr>
      <dsp:spPr>
        <a:xfrm>
          <a:off x="5372356"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B3AB4-0F5C-4130-BAFE-8863EA9E574B}">
      <dsp:nvSpPr>
        <dsp:cNvPr id="0" name=""/>
        <dsp:cNvSpPr/>
      </dsp:nvSpPr>
      <dsp:spPr>
        <a:xfrm>
          <a:off x="5520037"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a:t>Facilities that have funded network augmentation </a:t>
          </a:r>
        </a:p>
      </dsp:txBody>
      <dsp:txXfrm>
        <a:off x="5544041" y="1135076"/>
        <a:ext cx="1517584" cy="771563"/>
      </dsp:txXfrm>
    </dsp:sp>
    <dsp:sp modelId="{A914BC7B-F2AB-42E4-8F2C-1048882D5D2B}">
      <dsp:nvSpPr>
        <dsp:cNvPr id="0" name=""/>
        <dsp:cNvSpPr/>
      </dsp:nvSpPr>
      <dsp:spPr>
        <a:xfrm>
          <a:off x="7163060"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1826F-68A0-4527-93FB-B3E6758299C4}">
      <dsp:nvSpPr>
        <dsp:cNvPr id="0" name=""/>
        <dsp:cNvSpPr/>
      </dsp:nvSpPr>
      <dsp:spPr>
        <a:xfrm>
          <a:off x="7310741"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dirty="0"/>
            <a:t>New facilities and facility upgrades.</a:t>
          </a:r>
        </a:p>
      </dsp:txBody>
      <dsp:txXfrm>
        <a:off x="7334745" y="1135076"/>
        <a:ext cx="1517584" cy="771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C6FC9-8B16-4F1A-87A3-B453EBC03E1B}">
      <dsp:nvSpPr>
        <dsp:cNvPr id="0" name=""/>
        <dsp:cNvSpPr/>
      </dsp:nvSpPr>
      <dsp:spPr>
        <a:xfrm>
          <a:off x="242"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4281E-0338-45E4-9970-123EF3C5EB31}">
      <dsp:nvSpPr>
        <dsp:cNvPr id="0" name=""/>
        <dsp:cNvSpPr/>
      </dsp:nvSpPr>
      <dsp:spPr>
        <a:xfrm>
          <a:off x="147923"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dirty="0"/>
            <a:t>Existing facilities whose performance supports NAQ</a:t>
          </a:r>
        </a:p>
      </dsp:txBody>
      <dsp:txXfrm>
        <a:off x="171927" y="1135076"/>
        <a:ext cx="1517584" cy="771563"/>
      </dsp:txXfrm>
    </dsp:sp>
    <dsp:sp modelId="{33D67617-0F01-4742-8A92-A4092BAAE13B}">
      <dsp:nvSpPr>
        <dsp:cNvPr id="0" name=""/>
        <dsp:cNvSpPr/>
      </dsp:nvSpPr>
      <dsp:spPr>
        <a:xfrm>
          <a:off x="1790946"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89823-EA89-4BEA-99BA-BFCE17BC9A89}">
      <dsp:nvSpPr>
        <dsp:cNvPr id="0" name=""/>
        <dsp:cNvSpPr/>
      </dsp:nvSpPr>
      <dsp:spPr>
        <a:xfrm>
          <a:off x="1938627"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dirty="0"/>
            <a:t>Existing facilities where NAQ reduced due to ‘organic’ changes previously</a:t>
          </a:r>
        </a:p>
      </dsp:txBody>
      <dsp:txXfrm>
        <a:off x="1962631" y="1135076"/>
        <a:ext cx="1517584" cy="771563"/>
      </dsp:txXfrm>
    </dsp:sp>
    <dsp:sp modelId="{2B511AC5-4720-49FE-B42D-13365A3E3382}">
      <dsp:nvSpPr>
        <dsp:cNvPr id="0" name=""/>
        <dsp:cNvSpPr/>
      </dsp:nvSpPr>
      <dsp:spPr>
        <a:xfrm>
          <a:off x="3581651"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CDA11-0D60-494E-885B-BC4ECFAE274F}">
      <dsp:nvSpPr>
        <dsp:cNvPr id="0" name=""/>
        <dsp:cNvSpPr/>
      </dsp:nvSpPr>
      <dsp:spPr>
        <a:xfrm>
          <a:off x="3729332"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dirty="0"/>
            <a:t>Existing facilities where CRC exceeds NAQ</a:t>
          </a:r>
        </a:p>
      </dsp:txBody>
      <dsp:txXfrm>
        <a:off x="3753336" y="1135076"/>
        <a:ext cx="1517584" cy="771563"/>
      </dsp:txXfrm>
    </dsp:sp>
    <dsp:sp modelId="{EE7F734D-E5E1-43BE-AA5B-62E7B8C1D1D4}">
      <dsp:nvSpPr>
        <dsp:cNvPr id="0" name=""/>
        <dsp:cNvSpPr/>
      </dsp:nvSpPr>
      <dsp:spPr>
        <a:xfrm>
          <a:off x="5372356"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B3AB4-0F5C-4130-BAFE-8863EA9E574B}">
      <dsp:nvSpPr>
        <dsp:cNvPr id="0" name=""/>
        <dsp:cNvSpPr/>
      </dsp:nvSpPr>
      <dsp:spPr>
        <a:xfrm>
          <a:off x="5520037"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a:t>Facilities that have funded network augmentation </a:t>
          </a:r>
        </a:p>
      </dsp:txBody>
      <dsp:txXfrm>
        <a:off x="5544041" y="1135076"/>
        <a:ext cx="1517584" cy="771563"/>
      </dsp:txXfrm>
    </dsp:sp>
    <dsp:sp modelId="{A914BC7B-F2AB-42E4-8F2C-1048882D5D2B}">
      <dsp:nvSpPr>
        <dsp:cNvPr id="0" name=""/>
        <dsp:cNvSpPr/>
      </dsp:nvSpPr>
      <dsp:spPr>
        <a:xfrm>
          <a:off x="7163060" y="788136"/>
          <a:ext cx="1399872" cy="54035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1826F-68A0-4527-93FB-B3E6758299C4}">
      <dsp:nvSpPr>
        <dsp:cNvPr id="0" name=""/>
        <dsp:cNvSpPr/>
      </dsp:nvSpPr>
      <dsp:spPr>
        <a:xfrm>
          <a:off x="7310741" y="1111072"/>
          <a:ext cx="1565592" cy="819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AU" sz="1100" kern="1200" dirty="0"/>
            <a:t>New facilities and facility upgrades.</a:t>
          </a:r>
        </a:p>
      </dsp:txBody>
      <dsp:txXfrm>
        <a:off x="7334745" y="1135076"/>
        <a:ext cx="1517584" cy="771563"/>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FB7D05-CC80-4E67-9B37-5A024DFEFFDD}"/>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66B09B-0B32-4307-A749-D80A08A97CD0}"/>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BB21DDB3-0BC8-4A2D-BA57-F6D580D5ECFE}" type="datetimeFigureOut">
              <a:rPr lang="en-US" smtClean="0"/>
              <a:t>1/12/2021</a:t>
            </a:fld>
            <a:endParaRPr lang="en-US"/>
          </a:p>
        </p:txBody>
      </p:sp>
      <p:sp>
        <p:nvSpPr>
          <p:cNvPr id="4" name="Footer Placeholder 3">
            <a:extLst>
              <a:ext uri="{FF2B5EF4-FFF2-40B4-BE49-F238E27FC236}">
                <a16:creationId xmlns:a16="http://schemas.microsoft.com/office/drawing/2014/main" id="{204E6DE1-1997-4D43-B7E1-B94A19EFE7EE}"/>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33AEFF-9E52-4BC8-A5D8-36EE5E11DEF9}"/>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875AF9-2174-41E6-80D9-42DEF4DD8DEC}" type="slidenum">
              <a:rPr lang="en-US" smtClean="0"/>
              <a:t>‹#›</a:t>
            </a:fld>
            <a:endParaRPr lang="en-US"/>
          </a:p>
        </p:txBody>
      </p:sp>
    </p:spTree>
    <p:extLst>
      <p:ext uri="{BB962C8B-B14F-4D97-AF65-F5344CB8AC3E}">
        <p14:creationId xmlns:p14="http://schemas.microsoft.com/office/powerpoint/2010/main" val="2081259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B928764-D65C-42AB-B825-397A52D89930}" type="datetimeFigureOut">
              <a:rPr lang="en-US" smtClean="0"/>
              <a:t>1/12/2021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601A2E2-E3CC-425D-BC40-B75C7583432F}" type="slidenum">
              <a:rPr lang="en-US" smtClean="0"/>
              <a:t>‹#›</a:t>
            </a:fld>
            <a:endParaRPr lang="en-US"/>
          </a:p>
        </p:txBody>
      </p:sp>
    </p:spTree>
    <p:extLst>
      <p:ext uri="{BB962C8B-B14F-4D97-AF65-F5344CB8AC3E}">
        <p14:creationId xmlns:p14="http://schemas.microsoft.com/office/powerpoint/2010/main" val="195337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1</a:t>
            </a:fld>
            <a:endParaRPr lang="en-US"/>
          </a:p>
        </p:txBody>
      </p:sp>
    </p:spTree>
    <p:extLst>
      <p:ext uri="{BB962C8B-B14F-4D97-AF65-F5344CB8AC3E}">
        <p14:creationId xmlns:p14="http://schemas.microsoft.com/office/powerpoint/2010/main" val="87328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‘prioritisation order’ is the order in which we assess facilities in the NAQ capacity calculation tool (or the NAQ model).</a:t>
            </a:r>
          </a:p>
          <a:p>
            <a:endParaRPr lang="en-AU" dirty="0"/>
          </a:p>
          <a:p>
            <a:r>
              <a:rPr lang="en-AU" dirty="0"/>
              <a:t>Each of these steps represents a ‘run’ in the model.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NAQ value calculated in each step/run becomes the ‘floor’ in the subsequent step/run.  I.e. facilities’ NAQ cannot be reduced below this number but can be increased above it.  This can happen from time to time due to organic changes (demand, network, weather) and due to new entrants.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 next few slides focus on the prioritisation order for existing facilities and augmentation facilities.</a:t>
            </a:r>
          </a:p>
          <a:p>
            <a:endParaRPr lang="en-AU" dirty="0"/>
          </a:p>
          <a:p>
            <a:r>
              <a:rPr lang="en-AU" dirty="0"/>
              <a:t>Existing facilities whose performance supports NAQ </a:t>
            </a:r>
          </a:p>
          <a:p>
            <a:pPr marL="171450" indent="-171450">
              <a:buFont typeface="Arial" panose="020B0604020202020204" pitchFamily="34" charset="0"/>
              <a:buChar char="•"/>
            </a:pPr>
            <a:r>
              <a:rPr lang="en-AU" dirty="0"/>
              <a:t>We are testing two things here.</a:t>
            </a:r>
          </a:p>
          <a:p>
            <a:pPr marL="171450" indent="-171450">
              <a:buFont typeface="Arial" panose="020B0604020202020204" pitchFamily="34" charset="0"/>
              <a:buChar char="•"/>
            </a:pPr>
            <a:r>
              <a:rPr lang="en-AU" dirty="0"/>
              <a:t>Firstly, does CRC in the current Cycle support NAQ assigned to the facility? </a:t>
            </a:r>
          </a:p>
          <a:p>
            <a:pPr marL="171450" indent="-171450">
              <a:buFont typeface="Arial" panose="020B0604020202020204" pitchFamily="34" charset="0"/>
              <a:buChar char="•"/>
            </a:pPr>
            <a:r>
              <a:rPr lang="en-AU" dirty="0"/>
              <a:t>If current CRC is lower than last year’s NAQ, then we reduce NAQ to the CRC value. </a:t>
            </a:r>
          </a:p>
          <a:p>
            <a:pPr marL="171450" indent="-171450">
              <a:buFont typeface="Arial" panose="020B0604020202020204" pitchFamily="34" charset="0"/>
              <a:buChar char="•"/>
            </a:pPr>
            <a:r>
              <a:rPr lang="en-AU" dirty="0"/>
              <a:t>Secondly, are there negative impacts of ‘organic’ changes on NAQ assigned to facilities. </a:t>
            </a:r>
          </a:p>
          <a:p>
            <a:pPr marL="171450" indent="-171450">
              <a:buFont typeface="Arial" panose="020B0604020202020204" pitchFamily="34" charset="0"/>
              <a:buChar char="•"/>
            </a:pPr>
            <a:r>
              <a:rPr lang="en-AU" dirty="0"/>
              <a:t>If yes, then current NAQ is reduced, but we keep track of the ‘highest NAQ’ value.</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Existing facilities that had NAQ reduced for factors beyond their control.</a:t>
            </a:r>
          </a:p>
          <a:p>
            <a:pPr marL="171450" indent="-171450">
              <a:buFont typeface="Arial" panose="020B0604020202020204" pitchFamily="34" charset="0"/>
              <a:buChar char="•"/>
            </a:pPr>
            <a:r>
              <a:rPr lang="en-AU" dirty="0"/>
              <a:t>I.e. for organic changes due to demand, network, weather. </a:t>
            </a:r>
          </a:p>
          <a:p>
            <a:pPr marL="171450" indent="-171450">
              <a:buFont typeface="Arial" panose="020B0604020202020204" pitchFamily="34" charset="0"/>
              <a:buChar char="•"/>
            </a:pPr>
            <a:r>
              <a:rPr lang="en-AU" dirty="0"/>
              <a:t>This step prioritises facilities that had NAQ reduced because of organic changes in a previous Cycle. </a:t>
            </a:r>
          </a:p>
          <a:p>
            <a:pPr marL="171450" indent="-171450">
              <a:buFont typeface="Arial" panose="020B0604020202020204" pitchFamily="34" charset="0"/>
              <a:buChar char="•"/>
            </a:pPr>
            <a:r>
              <a:rPr lang="en-AU" dirty="0"/>
              <a:t>Requires us to track Highest NAQ – new concept.</a:t>
            </a:r>
          </a:p>
          <a:p>
            <a:pPr marL="171450" indent="-171450">
              <a:buFont typeface="Arial" panose="020B0604020202020204" pitchFamily="34" charset="0"/>
              <a:buChar char="•"/>
            </a:pPr>
            <a:r>
              <a:rPr lang="en-AU" dirty="0"/>
              <a:t>While we reduce ‘current’ NAQ, we track ‘Highest NAQ’ so that in a future Cycle these facilities receive the benefit of any NAQ if demand, network, or weather conditions improve. </a:t>
            </a:r>
          </a:p>
          <a:p>
            <a:pPr marL="171450" indent="-171450">
              <a:buFont typeface="Arial" panose="020B0604020202020204" pitchFamily="34" charset="0"/>
              <a:buChar char="•"/>
            </a:pPr>
            <a:r>
              <a:rPr lang="en-AU" dirty="0"/>
              <a:t>Note that Highest NAQ will be reduced if the facility’s CRC is reduced below the Highest NAQ value. I.e. this is not intended to protect against poor performance, only against NAQ reductions due to factors beyond the facility’s control.</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Existing facilities whose performance (CRC) exceeds their NAQ. </a:t>
            </a:r>
          </a:p>
          <a:p>
            <a:pPr marL="171450" indent="-171450">
              <a:buFont typeface="Arial" panose="020B0604020202020204" pitchFamily="34" charset="0"/>
              <a:buChar char="•"/>
            </a:pPr>
            <a:r>
              <a:rPr lang="en-AU" dirty="0"/>
              <a:t>Facilities that have received less NAQ than CRC because of limited network availability.</a:t>
            </a:r>
          </a:p>
          <a:p>
            <a:pPr marL="171450" indent="-171450">
              <a:buFont typeface="Arial" panose="020B0604020202020204" pitchFamily="34" charset="0"/>
              <a:buChar char="•"/>
            </a:pPr>
            <a:r>
              <a:rPr lang="en-AU" dirty="0"/>
              <a:t>Would also capture intermittent facilities where their relevant level improves beyond their current NAQ.</a:t>
            </a:r>
          </a:p>
          <a:p>
            <a:pPr marL="171450" indent="-171450">
              <a:buFont typeface="Arial" panose="020B0604020202020204" pitchFamily="34" charset="0"/>
              <a:buChar char="•"/>
            </a:pPr>
            <a:r>
              <a:rPr lang="en-AU" dirty="0"/>
              <a:t>We prioritise these facilities because these facilities are already existing and operational.  </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Facilities that have funded network augmentation</a:t>
            </a:r>
          </a:p>
          <a:p>
            <a:pPr marL="171450" indent="-171450">
              <a:buFont typeface="Arial" panose="020B0604020202020204" pitchFamily="34" charset="0"/>
              <a:buChar char="•"/>
            </a:pPr>
            <a:r>
              <a:rPr lang="en-AU" dirty="0"/>
              <a:t>Prioritised over other new facilities. </a:t>
            </a:r>
          </a:p>
          <a:p>
            <a:pPr marL="171450" indent="-171450">
              <a:buFont typeface="Arial" panose="020B0604020202020204" pitchFamily="34" charset="0"/>
              <a:buChar char="•"/>
            </a:pPr>
            <a:r>
              <a:rPr lang="en-AU" dirty="0"/>
              <a:t>Augmentation facility cannot impact on existing facilities. </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New facilities and facility upgrades</a:t>
            </a:r>
          </a:p>
          <a:p>
            <a:pPr marL="171450" indent="-171450">
              <a:buFont typeface="Arial" panose="020B0604020202020204" pitchFamily="34" charset="0"/>
              <a:buChar char="•"/>
            </a:pPr>
            <a:r>
              <a:rPr lang="en-AU" dirty="0"/>
              <a:t>Requires us to track ‘maximum capacity’ / nameplate capacity</a:t>
            </a:r>
          </a:p>
          <a:p>
            <a:pPr marL="171450" indent="-171450">
              <a:buFont typeface="Arial" panose="020B0604020202020204" pitchFamily="34" charset="0"/>
              <a:buChar char="•"/>
            </a:pPr>
            <a:r>
              <a:rPr lang="en-AU" dirty="0"/>
              <a:t>Where the nameplate increases, this is treated as an upgrade</a:t>
            </a:r>
          </a:p>
          <a:p>
            <a:pPr marL="171450" indent="-171450">
              <a:buFont typeface="Arial" panose="020B0604020202020204" pitchFamily="34" charset="0"/>
              <a:buChar char="•"/>
            </a:pPr>
            <a:r>
              <a:rPr lang="en-AU" dirty="0"/>
              <a:t>Will include facilities that are operational but have never been assigned NAQ. Note that we don’t assign a zero NAQ value. Must have a non-zero NAQ value to be considered an existing facility in this process. </a:t>
            </a:r>
          </a:p>
        </p:txBody>
      </p:sp>
      <p:sp>
        <p:nvSpPr>
          <p:cNvPr id="4" name="Slide Number Placeholder 3"/>
          <p:cNvSpPr>
            <a:spLocks noGrp="1"/>
          </p:cNvSpPr>
          <p:nvPr>
            <p:ph type="sldNum" sz="quarter" idx="5"/>
          </p:nvPr>
        </p:nvSpPr>
        <p:spPr/>
        <p:txBody>
          <a:bodyPr/>
          <a:lstStyle/>
          <a:p>
            <a:fld id="{5601A2E2-E3CC-425D-BC40-B75C7583432F}" type="slidenum">
              <a:rPr lang="en-US" smtClean="0"/>
              <a:t>10</a:t>
            </a:fld>
            <a:endParaRPr lang="en-US"/>
          </a:p>
        </p:txBody>
      </p:sp>
    </p:spTree>
    <p:extLst>
      <p:ext uri="{BB962C8B-B14F-4D97-AF65-F5344CB8AC3E}">
        <p14:creationId xmlns:p14="http://schemas.microsoft.com/office/powerpoint/2010/main" val="40809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Existing facilities</a:t>
            </a:r>
          </a:p>
          <a:p>
            <a:r>
              <a:rPr lang="en-AU" b="0" u="none" dirty="0"/>
              <a:t>A B C are facilities that have received NAQ in the previous Cycle. </a:t>
            </a:r>
          </a:p>
          <a:p>
            <a:r>
              <a:rPr lang="en-AU" dirty="0"/>
              <a:t>A and B are thermal facilities. </a:t>
            </a:r>
          </a:p>
          <a:p>
            <a:r>
              <a:rPr lang="en-AU" dirty="0"/>
              <a:t>C is an intermittent facility.</a:t>
            </a:r>
          </a:p>
          <a:p>
            <a:r>
              <a:rPr lang="en-AU" u="sng" dirty="0"/>
              <a:t>New facilities</a:t>
            </a:r>
          </a:p>
          <a:p>
            <a:r>
              <a:rPr lang="en-AU" dirty="0"/>
              <a:t>D is a thermal facility.</a:t>
            </a:r>
          </a:p>
          <a:p>
            <a:r>
              <a:rPr lang="en-AU" dirty="0"/>
              <a:t>E is an intermittent facility.</a:t>
            </a:r>
          </a:p>
          <a:p>
            <a:endParaRPr lang="en-AU" dirty="0"/>
          </a:p>
          <a:p>
            <a:r>
              <a:rPr lang="en-AU" u="sng" dirty="0"/>
              <a:t>Run 1</a:t>
            </a:r>
            <a:endParaRPr lang="en-AU" u="none" dirty="0"/>
          </a:p>
          <a:p>
            <a:r>
              <a:rPr lang="en-AU" u="none" dirty="0"/>
              <a:t>Purpose of this run is to assess the negative impact of ‘organic’ changes on NAQ values assigned to existing facilities. </a:t>
            </a:r>
          </a:p>
          <a:p>
            <a:r>
              <a:rPr lang="en-AU" u="none" dirty="0"/>
              <a:t>Where the NAQ value for the previous Cycle is different to the CRC value in the current Cycle, we use the lower of the two values.  This will capture any performance issues. </a:t>
            </a:r>
          </a:p>
          <a:p>
            <a:r>
              <a:rPr lang="en-AU" u="none" dirty="0"/>
              <a:t>This is because CRC ≥ NAQ. </a:t>
            </a:r>
          </a:p>
          <a:p>
            <a:r>
              <a:rPr lang="en-AU" u="none" dirty="0"/>
              <a:t>Note that Facility C has a lower NAQ value in the previous Cycle than CRC in Cycle 1 so we use the lower number. A and B ok. </a:t>
            </a:r>
          </a:p>
          <a:p>
            <a:r>
              <a:rPr lang="en-AU" u="none" dirty="0"/>
              <a:t>This run shows no negative impacts from external impacts. </a:t>
            </a:r>
          </a:p>
          <a:p>
            <a:r>
              <a:rPr lang="en-AU" u="none" dirty="0"/>
              <a:t>The NAQ value calculated in this run becomes the floor value in the next run.  </a:t>
            </a:r>
          </a:p>
          <a:p>
            <a:r>
              <a:rPr lang="en-AU" u="sng" dirty="0"/>
              <a:t>Run 2</a:t>
            </a:r>
            <a:endParaRPr lang="en-AU" u="none" dirty="0"/>
          </a:p>
          <a:p>
            <a:r>
              <a:rPr lang="en-AU" u="none" dirty="0"/>
              <a:t>The purpose of this run is to assess the positive impact of organic changes on NAQ values assigned to existing facilities.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External factors = demand / network / weather impacts on NAQ. Does not include poor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This is to prioritise facilities that have been  negatively impacted previously by factors beyond their control. </a:t>
            </a:r>
          </a:p>
          <a:p>
            <a:r>
              <a:rPr lang="en-AU" u="none" dirty="0"/>
              <a:t>Requires tracking the Highest NAQ value. </a:t>
            </a:r>
          </a:p>
          <a:p>
            <a:r>
              <a:rPr lang="en-AU" u="none" dirty="0"/>
              <a:t>Available NAQ is assigned up to CRC where CRC ≤ Highest NAQ.</a:t>
            </a:r>
          </a:p>
          <a:p>
            <a:r>
              <a:rPr lang="en-AU" u="none" dirty="0"/>
              <a:t>Facility C CRC = HNAQ. The NAQ model determines C can deliver 26. </a:t>
            </a:r>
          </a:p>
          <a:p>
            <a:r>
              <a:rPr lang="en-AU" u="none" dirty="0"/>
              <a:t>The NAQ value calculated in this run becomes the floor value in the next run. </a:t>
            </a:r>
          </a:p>
          <a:p>
            <a:r>
              <a:rPr lang="en-AU" u="sng" dirty="0"/>
              <a:t>Run 3</a:t>
            </a:r>
            <a:endParaRPr lang="en-AU" u="none" dirty="0"/>
          </a:p>
          <a:p>
            <a:r>
              <a:rPr lang="en-AU" u="none" dirty="0"/>
              <a:t>The purpose of this run is to prioritise facilities with NAQ with more CRC than NAQ. </a:t>
            </a:r>
          </a:p>
          <a:p>
            <a:r>
              <a:rPr lang="en-AU" u="none" dirty="0"/>
              <a:t>These types of facilities will include intermittent facilities and facilities that were not assigned NAQ = CRC in a previous Cycle because of limited network capacity. </a:t>
            </a:r>
          </a:p>
          <a:p>
            <a:r>
              <a:rPr lang="en-AU" u="none" dirty="0"/>
              <a:t>Available NAQ is assigned up to CRC where CRC ≤ Maximum Capacity.  </a:t>
            </a:r>
          </a:p>
          <a:p>
            <a:r>
              <a:rPr lang="en-AU" u="none" dirty="0"/>
              <a:t>Facility C has Max Cap = 100 and CRC = 30. The NAQ model determines C can deliver 26 (no change from Run 2).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The NAQ value calculated in this run becomes the floor value in the next run. </a:t>
            </a:r>
          </a:p>
          <a:p>
            <a:r>
              <a:rPr lang="en-AU" u="sng" dirty="0"/>
              <a:t>Run 4</a:t>
            </a:r>
            <a:endParaRPr lang="en-AU" u="none" dirty="0"/>
          </a:p>
          <a:p>
            <a:r>
              <a:rPr lang="en-AU" u="none" dirty="0"/>
              <a:t>The purpose of this run is to prioritise NAQ assignment to facilities that have augmented the network. </a:t>
            </a:r>
          </a:p>
          <a:p>
            <a:r>
              <a:rPr lang="en-AU" u="none" dirty="0"/>
              <a:t>There are no augmentation facilities in this Cycle. </a:t>
            </a:r>
            <a:endParaRPr lang="en-AU" u="sng" dirty="0"/>
          </a:p>
          <a:p>
            <a:r>
              <a:rPr lang="en-AU" u="sng" dirty="0"/>
              <a:t>Run 5</a:t>
            </a:r>
          </a:p>
          <a:p>
            <a:r>
              <a:rPr lang="en-AU" u="none" dirty="0"/>
              <a:t>The purpose this run (and subsequent runs) is to assign available NAQ to new facilities. </a:t>
            </a:r>
          </a:p>
          <a:p>
            <a:r>
              <a:rPr lang="en-AU" u="none" dirty="0"/>
              <a:t>Note that these examples do not go into the prioritisation order for new facilities – we will do this later. </a:t>
            </a:r>
          </a:p>
          <a:p>
            <a:r>
              <a:rPr lang="en-AU" u="none" dirty="0"/>
              <a:t>NAQ model determines that D can only achieve 40 because of limited network availability. </a:t>
            </a:r>
          </a:p>
          <a:p>
            <a:endParaRPr lang="en-AU" u="none" dirty="0"/>
          </a:p>
          <a:p>
            <a:endParaRPr lang="en-AU" u="sng" dirty="0"/>
          </a:p>
          <a:p>
            <a:endParaRPr lang="en-AU" u="none" dirty="0"/>
          </a:p>
        </p:txBody>
      </p:sp>
      <p:sp>
        <p:nvSpPr>
          <p:cNvPr id="4" name="Slide Number Placeholder 3"/>
          <p:cNvSpPr>
            <a:spLocks noGrp="1"/>
          </p:cNvSpPr>
          <p:nvPr>
            <p:ph type="sldNum" sz="quarter" idx="5"/>
          </p:nvPr>
        </p:nvSpPr>
        <p:spPr/>
        <p:txBody>
          <a:bodyPr/>
          <a:lstStyle/>
          <a:p>
            <a:fld id="{5601A2E2-E3CC-425D-BC40-B75C7583432F}" type="slidenum">
              <a:rPr lang="en-US" smtClean="0"/>
              <a:t>11</a:t>
            </a:fld>
            <a:endParaRPr lang="en-US"/>
          </a:p>
        </p:txBody>
      </p:sp>
    </p:spTree>
    <p:extLst>
      <p:ext uri="{BB962C8B-B14F-4D97-AF65-F5344CB8AC3E}">
        <p14:creationId xmlns:p14="http://schemas.microsoft.com/office/powerpoint/2010/main" val="394740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Existing facilities</a:t>
            </a:r>
          </a:p>
          <a:p>
            <a:r>
              <a:rPr lang="en-AU" dirty="0"/>
              <a:t>Facility A CRC increases due to improved performance.</a:t>
            </a:r>
          </a:p>
          <a:p>
            <a:r>
              <a:rPr lang="en-AU" dirty="0"/>
              <a:t>Facility B CRC decreases due to poor performance. </a:t>
            </a:r>
          </a:p>
          <a:p>
            <a:r>
              <a:rPr lang="en-AU" dirty="0"/>
              <a:t>Facility C and E RL increases due to improved weather conditions. </a:t>
            </a:r>
          </a:p>
          <a:p>
            <a:r>
              <a:rPr lang="en-AU" dirty="0"/>
              <a:t>Facility D – no change. </a:t>
            </a:r>
          </a:p>
          <a:p>
            <a:r>
              <a:rPr lang="en-AU" u="sng" dirty="0"/>
              <a:t>New facilities</a:t>
            </a:r>
          </a:p>
          <a:p>
            <a:r>
              <a:rPr lang="en-AU" dirty="0"/>
              <a:t>Facility F is an augmentation facility (AF)</a:t>
            </a:r>
          </a:p>
          <a:p>
            <a:r>
              <a:rPr lang="en-AU" dirty="0"/>
              <a:t>Facility G is an intermittent</a:t>
            </a:r>
          </a:p>
          <a:p>
            <a:r>
              <a:rPr lang="en-AU" u="sng" dirty="0"/>
              <a:t>Run 1</a:t>
            </a:r>
            <a:endParaRPr lang="en-AU" u="none" dirty="0"/>
          </a:p>
          <a:p>
            <a:r>
              <a:rPr lang="en-AU" u="none" dirty="0"/>
              <a:t>Capture performance issues by using the lower of Cycle 1 NAQ and Cycle 2 CRC. </a:t>
            </a:r>
          </a:p>
          <a:p>
            <a:r>
              <a:rPr lang="en-AU" u="none" dirty="0"/>
              <a:t>Testing negative impact of organic changes. </a:t>
            </a:r>
          </a:p>
          <a:p>
            <a:r>
              <a:rPr lang="en-AU" u="none" dirty="0"/>
              <a:t>Facility B has performed poorly in Cycle 1 and has been assigned a lower Cycle 2 CRC (75) than Cycle 1 NAQ (80).  Note that we reduce B’s Highest NAQ to 75 as well.</a:t>
            </a:r>
          </a:p>
          <a:p>
            <a:r>
              <a:rPr lang="en-AU" u="none" dirty="0"/>
              <a:t>Facilities </a:t>
            </a:r>
            <a:r>
              <a:rPr lang="en-AU" u="none"/>
              <a:t>A and  C </a:t>
            </a:r>
            <a:r>
              <a:rPr lang="en-AU" u="none" dirty="0"/>
              <a:t>to E have lower Cycle 1 NAQ than Cycle 2 CRC. </a:t>
            </a:r>
          </a:p>
          <a:p>
            <a:r>
              <a:rPr lang="en-AU" u="none" dirty="0"/>
              <a:t>Facility A and D are negatively impacted due to network/demand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The NAQ value calculated in this run becomes the floor value in the next run.  </a:t>
            </a:r>
          </a:p>
          <a:p>
            <a:r>
              <a:rPr lang="en-AU" u="sng" dirty="0"/>
              <a:t>Run 2</a:t>
            </a:r>
            <a:endParaRPr lang="en-AU" u="none" dirty="0"/>
          </a:p>
          <a:p>
            <a:r>
              <a:rPr lang="en-AU" u="none" dirty="0"/>
              <a:t>Testing positive impact of organic (demand, network, weather).</a:t>
            </a:r>
          </a:p>
          <a:p>
            <a:r>
              <a:rPr lang="en-AU" u="none" dirty="0"/>
              <a:t>Note that we have reduced Facility B’s Highest NAQ to 75. </a:t>
            </a:r>
          </a:p>
          <a:p>
            <a:r>
              <a:rPr lang="en-AU" u="none" dirty="0"/>
              <a:t>Facility C has Cycle 2 CRC &gt; Highest NAQ, so we only test the value up to Highest NAQ (i.e. 30).</a:t>
            </a:r>
          </a:p>
          <a:p>
            <a:r>
              <a:rPr lang="en-AU" u="none" dirty="0"/>
              <a:t>NAQ model assigns C 30 NAQ. </a:t>
            </a:r>
          </a:p>
          <a:p>
            <a:r>
              <a:rPr lang="en-AU" u="none" dirty="0"/>
              <a:t>No other facility has had a negative impact on their Cycle 1 NAQ.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The NAQ value calculated in this run becomes the floor value in the next run.  </a:t>
            </a:r>
          </a:p>
          <a:p>
            <a:r>
              <a:rPr lang="en-AU" u="sng" dirty="0"/>
              <a:t>Run 3</a:t>
            </a:r>
            <a:endParaRPr lang="en-AU" u="none" dirty="0"/>
          </a:p>
          <a:p>
            <a:r>
              <a:rPr lang="en-AU" u="none" dirty="0"/>
              <a:t>Testing CRC. </a:t>
            </a:r>
          </a:p>
          <a:p>
            <a:r>
              <a:rPr lang="en-AU" u="none" dirty="0"/>
              <a:t>Facility A has Cycle 2 CRC &gt; NAQ. The facility is already constrained - no change from Run 2.</a:t>
            </a:r>
          </a:p>
          <a:p>
            <a:r>
              <a:rPr lang="en-AU" u="none" dirty="0"/>
              <a:t>Facility C has Cycle 2 CRC &gt; NAQ. The NAQ model assigns C 31 NAQ in this run. </a:t>
            </a:r>
          </a:p>
          <a:p>
            <a:r>
              <a:rPr lang="en-AU" u="none" dirty="0"/>
              <a:t>Facility D has Cycle 2 CRC &gt; NAQ. The facility is already constrained – no change from Run 2.</a:t>
            </a:r>
          </a:p>
          <a:p>
            <a:r>
              <a:rPr lang="en-AU" u="none" dirty="0"/>
              <a:t>Facility E has Cycle 2 CRC &gt; NAQ. The NAQ model assigns E 21 NAQ in this run.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The NAQ value calculated in this run becomes the floor value in the next run.  </a:t>
            </a:r>
          </a:p>
          <a:p>
            <a:r>
              <a:rPr lang="en-AU" u="sng" dirty="0"/>
              <a:t>Run 4</a:t>
            </a:r>
            <a:endParaRPr lang="en-AU" u="none" dirty="0"/>
          </a:p>
          <a:p>
            <a:r>
              <a:rPr lang="en-AU" u="none" dirty="0"/>
              <a:t>This run assesses NAQ for augmentation facilities.</a:t>
            </a:r>
          </a:p>
          <a:p>
            <a:r>
              <a:rPr lang="en-AU" u="none" dirty="0"/>
              <a:t>Facility F is an augmentation facility.  It receives 90 NAQ. </a:t>
            </a:r>
          </a:p>
          <a:p>
            <a:r>
              <a:rPr lang="en-AU" u="none" dirty="0"/>
              <a:t>Facility D receives the benefit of the extra NAQ enabled by Facility F’s augmentation.  It is assigned 45 NAQ in this run.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The NAQ value calculated in this run becomes the floor value in the next run.  </a:t>
            </a:r>
          </a:p>
          <a:p>
            <a:r>
              <a:rPr lang="en-AU" u="sng" dirty="0"/>
              <a:t>Run 5</a:t>
            </a:r>
            <a:endParaRPr lang="en-AU" u="none" dirty="0"/>
          </a:p>
          <a:p>
            <a:r>
              <a:rPr lang="en-AU" u="none" dirty="0"/>
              <a:t>New facility G receives 18 NAQ due to limited network availability. </a:t>
            </a:r>
          </a:p>
          <a:p>
            <a:endParaRPr lang="en-AU" u="none" dirty="0"/>
          </a:p>
          <a:p>
            <a:endParaRPr lang="en-AU" u="sng" dirty="0"/>
          </a:p>
          <a:p>
            <a:endParaRPr lang="en-AU" u="sng" dirty="0"/>
          </a:p>
        </p:txBody>
      </p:sp>
      <p:sp>
        <p:nvSpPr>
          <p:cNvPr id="4" name="Slide Number Placeholder 3"/>
          <p:cNvSpPr>
            <a:spLocks noGrp="1"/>
          </p:cNvSpPr>
          <p:nvPr>
            <p:ph type="sldNum" sz="quarter" idx="5"/>
          </p:nvPr>
        </p:nvSpPr>
        <p:spPr/>
        <p:txBody>
          <a:bodyPr/>
          <a:lstStyle/>
          <a:p>
            <a:fld id="{5601A2E2-E3CC-425D-BC40-B75C7583432F}" type="slidenum">
              <a:rPr lang="en-US" smtClean="0"/>
              <a:t>12</a:t>
            </a:fld>
            <a:endParaRPr lang="en-US"/>
          </a:p>
        </p:txBody>
      </p:sp>
    </p:spTree>
    <p:extLst>
      <p:ext uri="{BB962C8B-B14F-4D97-AF65-F5344CB8AC3E}">
        <p14:creationId xmlns:p14="http://schemas.microsoft.com/office/powerpoint/2010/main" val="1249901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Existing facilities</a:t>
            </a:r>
          </a:p>
          <a:p>
            <a:r>
              <a:rPr lang="en-AU" dirty="0"/>
              <a:t>Facility A invests in ‘upgrading’ its capacity – from 100 to 120. Note that the ‘upgrade’ of 20 is tested with other new facilities.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Facility B rectifies its poor performance in Cycle 3 and is assigned 80 CRC. Note that we do not automatically increase the facility’s Highest NAQ value – we need to test whether this higher value can be accommodated in the network.</a:t>
            </a:r>
          </a:p>
          <a:p>
            <a:r>
              <a:rPr lang="en-AU" dirty="0"/>
              <a:t>D F</a:t>
            </a:r>
            <a:r>
              <a:rPr lang="en-AU" baseline="-25000" dirty="0"/>
              <a:t>AF</a:t>
            </a:r>
            <a:r>
              <a:rPr lang="en-AU" dirty="0"/>
              <a:t> CRC – no change from Cycle 2. </a:t>
            </a:r>
          </a:p>
          <a:p>
            <a:r>
              <a:rPr lang="en-AU" dirty="0"/>
              <a:t>Facilities C, E and G CRC decreases due to poor weather conditions. </a:t>
            </a:r>
          </a:p>
          <a:p>
            <a:r>
              <a:rPr lang="en-AU" u="sng" dirty="0"/>
              <a:t>New facilities</a:t>
            </a:r>
          </a:p>
          <a:p>
            <a:r>
              <a:rPr lang="en-AU" dirty="0"/>
              <a:t>Facility H is an intermittent. </a:t>
            </a:r>
          </a:p>
          <a:p>
            <a:r>
              <a:rPr lang="en-AU" dirty="0"/>
              <a:t>Facility I is a thermal plant. </a:t>
            </a:r>
            <a:endParaRPr lang="en-AU" b="1" dirty="0"/>
          </a:p>
          <a:p>
            <a:r>
              <a:rPr lang="en-AU" u="sng" dirty="0"/>
              <a:t>Run 1</a:t>
            </a:r>
            <a:endParaRPr lang="en-AU" u="none" dirty="0"/>
          </a:p>
          <a:p>
            <a:r>
              <a:rPr lang="en-AU" u="none" dirty="0"/>
              <a:t>Testing negative impact of organic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Use the lower of Cycle 2 NAQ and Cycle 3 CRC.</a:t>
            </a:r>
          </a:p>
          <a:p>
            <a:r>
              <a:rPr lang="en-AU" u="none" dirty="0"/>
              <a:t>No negative impacts due to organic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The NAQ value calculated in this run becomes the floor value in the next run.  </a:t>
            </a:r>
          </a:p>
          <a:p>
            <a:r>
              <a:rPr lang="en-AU" u="sng" dirty="0"/>
              <a:t>Run 2</a:t>
            </a:r>
            <a:endParaRPr lang="en-AU" u="none" dirty="0"/>
          </a:p>
          <a:p>
            <a:r>
              <a:rPr lang="en-AU" u="none" dirty="0"/>
              <a:t>Testing positive impact of organic changes. </a:t>
            </a:r>
          </a:p>
          <a:p>
            <a:r>
              <a:rPr lang="en-AU" u="none" dirty="0"/>
              <a:t>Assume that network/demand conditions </a:t>
            </a:r>
            <a:r>
              <a:rPr lang="en-AU" u="sng" dirty="0"/>
              <a:t>have improved</a:t>
            </a:r>
            <a:r>
              <a:rPr lang="en-AU" u="none" dirty="0"/>
              <a:t>. </a:t>
            </a:r>
          </a:p>
          <a:p>
            <a:r>
              <a:rPr lang="en-AU" u="none" dirty="0"/>
              <a:t>Facility A has NAQ &lt; Highest NAQ &lt; CRC. NAQ model assigns A 90 (i.e. up to its Highest NAQ).  </a:t>
            </a:r>
          </a:p>
          <a:p>
            <a:r>
              <a:rPr lang="en-AU" u="none" baseline="0" dirty="0"/>
              <a:t>All other facilities have NAQ = Highest NAQ.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The NAQ value calculated in this run becomes the floor value in the next run.  </a:t>
            </a:r>
          </a:p>
          <a:p>
            <a:r>
              <a:rPr lang="en-AU" u="sng" dirty="0"/>
              <a:t>Run 3</a:t>
            </a:r>
            <a:endParaRPr lang="en-AU" u="none" dirty="0"/>
          </a:p>
          <a:p>
            <a:r>
              <a:rPr lang="en-AU" u="none" dirty="0"/>
              <a:t>Testing CRC up to previous Cycle Max Cap.</a:t>
            </a:r>
          </a:p>
          <a:p>
            <a:r>
              <a:rPr lang="en-AU" u="none" dirty="0"/>
              <a:t>Facility A has Cycle 3 CRC &gt; NAQ, but we only test up to 100 in this run (its max cap before the upgrade in this Cycle). The NAQ model assigns A 100.  Note that this becomes Facility A’s new Highest NAQ.</a:t>
            </a:r>
          </a:p>
          <a:p>
            <a:r>
              <a:rPr lang="en-AU" u="none" dirty="0"/>
              <a:t>Facility B has Cycle 3 CRC &gt; NAQ. The NAQ model assigns B 77. We can assume that A has taken the benefit of the extra NAQ available in Run 2 Note that this becomes Facility B’s new HNAQ. </a:t>
            </a:r>
            <a:endParaRPr lang="en-AU" u="none" dirty="0">
              <a:highlight>
                <a:srgbClr val="FFFF00"/>
              </a:highlight>
            </a:endParaRPr>
          </a:p>
          <a:p>
            <a:r>
              <a:rPr lang="en-AU" u="none" dirty="0"/>
              <a:t>Facility D has Cycle 3 CRC &gt; NAQ. The NAQ model assigns D 50 because the line is still constrained.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The NAQ value calculated in this run becomes the floor value in the next run.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dirty="0"/>
              <a:t>Run 4</a:t>
            </a:r>
            <a:endParaRPr lang="en-AU"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No augmentation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dirty="0"/>
              <a:t>Run 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Testing upgrades and new facilities.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Facility has an upgrade of 20 and competes with new facilities for NAQ.  The NAQ Model assigns A 2. Facility A’s NAQ and Highest NAQ after this Cycle is therefore 102.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Facility H receives NAQ of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Facility I receives 10 NAQ due to limited network availability.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 </a:t>
            </a:r>
          </a:p>
          <a:p>
            <a:r>
              <a:rPr lang="en-AU" u="none" baseline="0" dirty="0"/>
              <a:t> </a:t>
            </a:r>
            <a:endParaRPr lang="en-AU" u="none" dirty="0"/>
          </a:p>
          <a:p>
            <a:endParaRPr lang="en-AU" u="sng" dirty="0"/>
          </a:p>
        </p:txBody>
      </p:sp>
      <p:sp>
        <p:nvSpPr>
          <p:cNvPr id="4" name="Slide Number Placeholder 3"/>
          <p:cNvSpPr>
            <a:spLocks noGrp="1"/>
          </p:cNvSpPr>
          <p:nvPr>
            <p:ph type="sldNum" sz="quarter" idx="5"/>
          </p:nvPr>
        </p:nvSpPr>
        <p:spPr/>
        <p:txBody>
          <a:bodyPr/>
          <a:lstStyle/>
          <a:p>
            <a:fld id="{5601A2E2-E3CC-425D-BC40-B75C7583432F}" type="slidenum">
              <a:rPr lang="en-US" smtClean="0"/>
              <a:t>13</a:t>
            </a:fld>
            <a:endParaRPr lang="en-US"/>
          </a:p>
        </p:txBody>
      </p:sp>
    </p:spTree>
    <p:extLst>
      <p:ext uri="{BB962C8B-B14F-4D97-AF65-F5344CB8AC3E}">
        <p14:creationId xmlns:p14="http://schemas.microsoft.com/office/powerpoint/2010/main" val="420096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Existing facilities whose performance supports NAQ </a:t>
            </a:r>
          </a:p>
          <a:p>
            <a:pPr marL="171450" indent="-171450">
              <a:buFont typeface="Arial" panose="020B0604020202020204" pitchFamily="34" charset="0"/>
              <a:buChar char="•"/>
            </a:pPr>
            <a:r>
              <a:rPr lang="en-AU" dirty="0"/>
              <a:t>We are testing two things here.</a:t>
            </a:r>
          </a:p>
          <a:p>
            <a:pPr marL="171450" indent="-171450">
              <a:buFont typeface="Arial" panose="020B0604020202020204" pitchFamily="34" charset="0"/>
              <a:buChar char="•"/>
            </a:pPr>
            <a:r>
              <a:rPr lang="en-AU" dirty="0"/>
              <a:t>Firstly, does CRC in the current Cycle support NAQ assigned to the facility? </a:t>
            </a:r>
          </a:p>
          <a:p>
            <a:pPr marL="171450" indent="-171450">
              <a:buFont typeface="Arial" panose="020B0604020202020204" pitchFamily="34" charset="0"/>
              <a:buChar char="•"/>
            </a:pPr>
            <a:r>
              <a:rPr lang="en-AU" dirty="0"/>
              <a:t>If current CRC is lower than last year’s NAQ, then we reduce NAQ to the CRC value. </a:t>
            </a:r>
          </a:p>
          <a:p>
            <a:pPr marL="171450" indent="-171450">
              <a:buFont typeface="Arial" panose="020B0604020202020204" pitchFamily="34" charset="0"/>
              <a:buChar char="•"/>
            </a:pPr>
            <a:r>
              <a:rPr lang="en-AU" dirty="0"/>
              <a:t>Secondly, are there negative impacts of ‘organic’ changes on NAQ assigned to facilities. </a:t>
            </a:r>
          </a:p>
          <a:p>
            <a:pPr marL="171450" indent="-171450">
              <a:buFont typeface="Arial" panose="020B0604020202020204" pitchFamily="34" charset="0"/>
              <a:buChar char="•"/>
            </a:pPr>
            <a:r>
              <a:rPr lang="en-AU" dirty="0"/>
              <a:t>If yes, then current NAQ is reduced, but we keep track of the ‘highest NAQ’ value.</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Existing facilities that had NAQ reduced for factors beyond their control.</a:t>
            </a:r>
          </a:p>
          <a:p>
            <a:pPr marL="171450" indent="-171450">
              <a:buFont typeface="Arial" panose="020B0604020202020204" pitchFamily="34" charset="0"/>
              <a:buChar char="•"/>
            </a:pPr>
            <a:r>
              <a:rPr lang="en-AU" dirty="0"/>
              <a:t>I.e. for organic changes due to demand, network, weather. </a:t>
            </a:r>
          </a:p>
          <a:p>
            <a:pPr marL="171450" indent="-171450">
              <a:buFont typeface="Arial" panose="020B0604020202020204" pitchFamily="34" charset="0"/>
              <a:buChar char="•"/>
            </a:pPr>
            <a:r>
              <a:rPr lang="en-AU" dirty="0"/>
              <a:t>This step prioritises facilities that had NAQ reduced because of organic changes in a previous Cycle. </a:t>
            </a:r>
          </a:p>
          <a:p>
            <a:pPr marL="171450" indent="-171450">
              <a:buFont typeface="Arial" panose="020B0604020202020204" pitchFamily="34" charset="0"/>
              <a:buChar char="•"/>
            </a:pPr>
            <a:r>
              <a:rPr lang="en-AU" dirty="0"/>
              <a:t>Requires us to track Highest NAQ – new concept.</a:t>
            </a:r>
          </a:p>
          <a:p>
            <a:pPr marL="171450" indent="-171450">
              <a:buFont typeface="Arial" panose="020B0604020202020204" pitchFamily="34" charset="0"/>
              <a:buChar char="•"/>
            </a:pPr>
            <a:r>
              <a:rPr lang="en-AU" dirty="0"/>
              <a:t>While we reduce ‘current’ NAQ, we track ‘Highest NAQ’ so that in a future Cycle these facilities receive the benefit of any NAQ if demand, network, or weather conditions improve. </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Existing facilities whose performance (CRC) exceeds their NAQ. </a:t>
            </a:r>
          </a:p>
          <a:p>
            <a:pPr marL="171450" indent="-171450">
              <a:buFont typeface="Arial" panose="020B0604020202020204" pitchFamily="34" charset="0"/>
              <a:buChar char="•"/>
            </a:pPr>
            <a:r>
              <a:rPr lang="en-AU" dirty="0"/>
              <a:t>Facilities that have received less NAQ than CRC because of limited network availability.</a:t>
            </a:r>
          </a:p>
          <a:p>
            <a:pPr marL="171450" indent="-171450">
              <a:buFont typeface="Arial" panose="020B0604020202020204" pitchFamily="34" charset="0"/>
              <a:buChar char="•"/>
            </a:pPr>
            <a:r>
              <a:rPr lang="en-AU" dirty="0"/>
              <a:t>Would also capture intermittent facilities where their relevant level improves beyond their current NAQ.</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Facilities that have funded network augmentation</a:t>
            </a:r>
          </a:p>
          <a:p>
            <a:pPr marL="171450" indent="-171450">
              <a:buFont typeface="Arial" panose="020B0604020202020204" pitchFamily="34" charset="0"/>
              <a:buChar char="•"/>
            </a:pPr>
            <a:r>
              <a:rPr lang="en-AU" dirty="0"/>
              <a:t>Prioritised over other new facilities. </a:t>
            </a:r>
          </a:p>
          <a:p>
            <a:pPr marL="171450" indent="-171450">
              <a:buFont typeface="Arial" panose="020B0604020202020204" pitchFamily="34" charset="0"/>
              <a:buChar char="•"/>
            </a:pPr>
            <a:r>
              <a:rPr lang="en-AU" dirty="0"/>
              <a:t>Augmentation facility cannot impact on existing facilities. </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New facilities and facility upgrades</a:t>
            </a:r>
          </a:p>
          <a:p>
            <a:pPr marL="171450" indent="-171450">
              <a:buFont typeface="Arial" panose="020B0604020202020204" pitchFamily="34" charset="0"/>
              <a:buChar char="•"/>
            </a:pPr>
            <a:r>
              <a:rPr lang="en-AU" dirty="0"/>
              <a:t>Requires us to track ‘maximum capacity’ / nameplate capacity</a:t>
            </a:r>
          </a:p>
          <a:p>
            <a:pPr marL="171450" indent="-171450">
              <a:buFont typeface="Arial" panose="020B0604020202020204" pitchFamily="34" charset="0"/>
              <a:buChar char="•"/>
            </a:pPr>
            <a:r>
              <a:rPr lang="en-AU" dirty="0"/>
              <a:t>Where the nameplate increases, this is treated as an upgrade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Will include facilities that are operational but have never been assigned NAQ. Note that we don’t assign a zero NAQ value. Must have a non-zero NAQ value to be considered an existing facility in this process. </a:t>
            </a:r>
          </a:p>
        </p:txBody>
      </p:sp>
      <p:sp>
        <p:nvSpPr>
          <p:cNvPr id="4" name="Slide Number Placeholder 3"/>
          <p:cNvSpPr>
            <a:spLocks noGrp="1"/>
          </p:cNvSpPr>
          <p:nvPr>
            <p:ph type="sldNum" sz="quarter" idx="5"/>
          </p:nvPr>
        </p:nvSpPr>
        <p:spPr/>
        <p:txBody>
          <a:bodyPr/>
          <a:lstStyle/>
          <a:p>
            <a:fld id="{5601A2E2-E3CC-425D-BC40-B75C7583432F}" type="slidenum">
              <a:rPr lang="en-US" smtClean="0"/>
              <a:t>14</a:t>
            </a:fld>
            <a:endParaRPr lang="en-US"/>
          </a:p>
        </p:txBody>
      </p:sp>
    </p:spTree>
    <p:extLst>
      <p:ext uri="{BB962C8B-B14F-4D97-AF65-F5344CB8AC3E}">
        <p14:creationId xmlns:p14="http://schemas.microsoft.com/office/powerpoint/2010/main" val="1459514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Note that the prioritisation order is different where the RCR+3% is met and where it is not met.</a:t>
            </a:r>
          </a:p>
          <a:p>
            <a:pPr marL="171450" indent="-171450">
              <a:buFont typeface="Arial" panose="020B0604020202020204" pitchFamily="34" charset="0"/>
              <a:buChar char="•"/>
            </a:pPr>
            <a:r>
              <a:rPr lang="en-AU" dirty="0"/>
              <a:t>Where RCR+3% is not met, then we accept offers up until the RCR is met (and not the RCR+3%). </a:t>
            </a:r>
          </a:p>
        </p:txBody>
      </p:sp>
      <p:sp>
        <p:nvSpPr>
          <p:cNvPr id="4" name="Slide Number Placeholder 3"/>
          <p:cNvSpPr>
            <a:spLocks noGrp="1"/>
          </p:cNvSpPr>
          <p:nvPr>
            <p:ph type="sldNum" sz="quarter" idx="5"/>
          </p:nvPr>
        </p:nvSpPr>
        <p:spPr/>
        <p:txBody>
          <a:bodyPr/>
          <a:lstStyle/>
          <a:p>
            <a:fld id="{5601A2E2-E3CC-425D-BC40-B75C7583432F}" type="slidenum">
              <a:rPr lang="en-US" smtClean="0"/>
              <a:t>15</a:t>
            </a:fld>
            <a:endParaRPr lang="en-US"/>
          </a:p>
        </p:txBody>
      </p:sp>
    </p:spTree>
    <p:extLst>
      <p:ext uri="{BB962C8B-B14F-4D97-AF65-F5344CB8AC3E}">
        <p14:creationId xmlns:p14="http://schemas.microsoft.com/office/powerpoint/2010/main" val="4203296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16</a:t>
            </a:fld>
            <a:endParaRPr lang="en-US"/>
          </a:p>
        </p:txBody>
      </p:sp>
    </p:spTree>
    <p:extLst>
      <p:ext uri="{BB962C8B-B14F-4D97-AF65-F5344CB8AC3E}">
        <p14:creationId xmlns:p14="http://schemas.microsoft.com/office/powerpoint/2010/main" val="61966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RCR+3% has not bee met with Committed Floating Price Facilities. </a:t>
            </a:r>
          </a:p>
          <a:p>
            <a:r>
              <a:rPr lang="en-AU" dirty="0"/>
              <a:t>Include Committed Fixed Price Facilities. </a:t>
            </a:r>
          </a:p>
          <a:p>
            <a:r>
              <a:rPr lang="en-AU" dirty="0"/>
              <a:t>RCR has not been achieved. </a:t>
            </a:r>
          </a:p>
          <a:p>
            <a:r>
              <a:rPr lang="en-AU" dirty="0"/>
              <a:t>Include Proposed Floating Price Facilities. </a:t>
            </a:r>
          </a:p>
          <a:p>
            <a:r>
              <a:rPr lang="en-AU" dirty="0"/>
              <a:t>Accept facilities up to the RCR only. </a:t>
            </a:r>
          </a:p>
          <a:p>
            <a:r>
              <a:rPr lang="en-AU" dirty="0"/>
              <a:t>As we have overachieved, we apply the NAQ ratio tiebreak. </a:t>
            </a:r>
          </a:p>
          <a:p>
            <a:r>
              <a:rPr lang="en-AU" dirty="0"/>
              <a:t>Facility E as a 0.5 NAQ ratio and Facility F has a 0.8 NAQ ratio. </a:t>
            </a:r>
          </a:p>
          <a:p>
            <a:r>
              <a:rPr lang="en-AU" dirty="0"/>
              <a:t>Assign NAQ to facility F. </a:t>
            </a:r>
          </a:p>
        </p:txBody>
      </p:sp>
      <p:sp>
        <p:nvSpPr>
          <p:cNvPr id="4" name="Slide Number Placeholder 3"/>
          <p:cNvSpPr>
            <a:spLocks noGrp="1"/>
          </p:cNvSpPr>
          <p:nvPr>
            <p:ph type="sldNum" sz="quarter" idx="5"/>
          </p:nvPr>
        </p:nvSpPr>
        <p:spPr/>
        <p:txBody>
          <a:bodyPr/>
          <a:lstStyle/>
          <a:p>
            <a:fld id="{5601A2E2-E3CC-425D-BC40-B75C7583432F}" type="slidenum">
              <a:rPr lang="en-US" smtClean="0"/>
              <a:t>18</a:t>
            </a:fld>
            <a:endParaRPr lang="en-US"/>
          </a:p>
        </p:txBody>
      </p:sp>
    </p:spTree>
    <p:extLst>
      <p:ext uri="{BB962C8B-B14F-4D97-AF65-F5344CB8AC3E}">
        <p14:creationId xmlns:p14="http://schemas.microsoft.com/office/powerpoint/2010/main" val="377059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this example, assume we have achieved the RCR but not the AC targets.</a:t>
            </a:r>
          </a:p>
          <a:p>
            <a:endParaRPr lang="en-AU" dirty="0"/>
          </a:p>
          <a:p>
            <a:r>
              <a:rPr lang="en-AU" dirty="0"/>
              <a:t>Facility G and H tied on NAQ ratio.  Use the next tiebreak criteria which is the highest CRC.</a:t>
            </a:r>
          </a:p>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19</a:t>
            </a:fld>
            <a:endParaRPr lang="en-US"/>
          </a:p>
        </p:txBody>
      </p:sp>
    </p:spTree>
    <p:extLst>
      <p:ext uri="{BB962C8B-B14F-4D97-AF65-F5344CB8AC3E}">
        <p14:creationId xmlns:p14="http://schemas.microsoft.com/office/powerpoint/2010/main" val="263493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20</a:t>
            </a:fld>
            <a:endParaRPr lang="en-US"/>
          </a:p>
        </p:txBody>
      </p:sp>
    </p:spTree>
    <p:extLst>
      <p:ext uri="{BB962C8B-B14F-4D97-AF65-F5344CB8AC3E}">
        <p14:creationId xmlns:p14="http://schemas.microsoft.com/office/powerpoint/2010/main" val="209102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2</a:t>
            </a:fld>
            <a:endParaRPr lang="en-US"/>
          </a:p>
        </p:txBody>
      </p:sp>
    </p:spTree>
    <p:extLst>
      <p:ext uri="{BB962C8B-B14F-4D97-AF65-F5344CB8AC3E}">
        <p14:creationId xmlns:p14="http://schemas.microsoft.com/office/powerpoint/2010/main" val="7137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3</a:t>
            </a:fld>
            <a:endParaRPr lang="en-US"/>
          </a:p>
        </p:txBody>
      </p:sp>
    </p:spTree>
    <p:extLst>
      <p:ext uri="{BB962C8B-B14F-4D97-AF65-F5344CB8AC3E}">
        <p14:creationId xmlns:p14="http://schemas.microsoft.com/office/powerpoint/2010/main" val="327901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1A2E2-E3CC-425D-BC40-B75C7583432F}" type="slidenum">
              <a:rPr lang="en-US" smtClean="0"/>
              <a:t>4</a:t>
            </a:fld>
            <a:endParaRPr lang="en-US"/>
          </a:p>
        </p:txBody>
      </p:sp>
    </p:spTree>
    <p:extLst>
      <p:ext uri="{BB962C8B-B14F-4D97-AF65-F5344CB8AC3E}">
        <p14:creationId xmlns:p14="http://schemas.microsoft.com/office/powerpoint/2010/main" val="369025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'Existing’ facilities prioritised in the NAQ allocation process – i.e. assessed first. </a:t>
            </a:r>
          </a:p>
          <a:p>
            <a:endParaRPr lang="en-AU" dirty="0"/>
          </a:p>
          <a:p>
            <a:r>
              <a:rPr lang="en-AU" dirty="0"/>
              <a:t>Facilities seeking new or additional NAQ assessed second. </a:t>
            </a:r>
          </a:p>
          <a:p>
            <a:endParaRPr lang="en-AU" dirty="0"/>
          </a:p>
          <a:p>
            <a:r>
              <a:rPr lang="en-AU" dirty="0"/>
              <a:t>Note in Trade Declaration Stage that the requirement for facilities to nominate their minimum CCs will be moved to the CRC application stage, and facilities will need to confirm this at the Trade Declaration stage. </a:t>
            </a:r>
          </a:p>
        </p:txBody>
      </p:sp>
      <p:sp>
        <p:nvSpPr>
          <p:cNvPr id="4" name="Slide Number Placeholder 3"/>
          <p:cNvSpPr>
            <a:spLocks noGrp="1"/>
          </p:cNvSpPr>
          <p:nvPr>
            <p:ph type="sldNum" sz="quarter" idx="5"/>
          </p:nvPr>
        </p:nvSpPr>
        <p:spPr/>
        <p:txBody>
          <a:bodyPr/>
          <a:lstStyle/>
          <a:p>
            <a:fld id="{5601A2E2-E3CC-425D-BC40-B75C7583432F}" type="slidenum">
              <a:rPr lang="en-US" smtClean="0"/>
              <a:t>5</a:t>
            </a:fld>
            <a:endParaRPr lang="en-US"/>
          </a:p>
        </p:txBody>
      </p:sp>
    </p:spTree>
    <p:extLst>
      <p:ext uri="{BB962C8B-B14F-4D97-AF65-F5344CB8AC3E}">
        <p14:creationId xmlns:p14="http://schemas.microsoft.com/office/powerpoint/2010/main" val="214631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‘Priorities’ refer to the order in which facilities are assessed in the NAQ model.</a:t>
            </a:r>
          </a:p>
        </p:txBody>
      </p:sp>
      <p:sp>
        <p:nvSpPr>
          <p:cNvPr id="4" name="Slide Number Placeholder 3"/>
          <p:cNvSpPr>
            <a:spLocks noGrp="1"/>
          </p:cNvSpPr>
          <p:nvPr>
            <p:ph type="sldNum" sz="quarter" idx="5"/>
          </p:nvPr>
        </p:nvSpPr>
        <p:spPr/>
        <p:txBody>
          <a:bodyPr/>
          <a:lstStyle/>
          <a:p>
            <a:fld id="{5601A2E2-E3CC-425D-BC40-B75C7583432F}" type="slidenum">
              <a:rPr lang="en-US" smtClean="0"/>
              <a:t>6</a:t>
            </a:fld>
            <a:endParaRPr lang="en-US"/>
          </a:p>
        </p:txBody>
      </p:sp>
    </p:spTree>
    <p:extLst>
      <p:ext uri="{BB962C8B-B14F-4D97-AF65-F5344CB8AC3E}">
        <p14:creationId xmlns:p14="http://schemas.microsoft.com/office/powerpoint/2010/main" val="145719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7</a:t>
            </a:fld>
            <a:endParaRPr lang="en-US"/>
          </a:p>
        </p:txBody>
      </p:sp>
    </p:spTree>
    <p:extLst>
      <p:ext uri="{BB962C8B-B14F-4D97-AF65-F5344CB8AC3E}">
        <p14:creationId xmlns:p14="http://schemas.microsoft.com/office/powerpoint/2010/main" val="401942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8</a:t>
            </a:fld>
            <a:endParaRPr lang="en-US"/>
          </a:p>
        </p:txBody>
      </p:sp>
    </p:spTree>
    <p:extLst>
      <p:ext uri="{BB962C8B-B14F-4D97-AF65-F5344CB8AC3E}">
        <p14:creationId xmlns:p14="http://schemas.microsoft.com/office/powerpoint/2010/main" val="69593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01A2E2-E3CC-425D-BC40-B75C7583432F}" type="slidenum">
              <a:rPr lang="en-US" smtClean="0"/>
              <a:t>9</a:t>
            </a:fld>
            <a:endParaRPr lang="en-US"/>
          </a:p>
        </p:txBody>
      </p:sp>
    </p:spTree>
    <p:extLst>
      <p:ext uri="{BB962C8B-B14F-4D97-AF65-F5344CB8AC3E}">
        <p14:creationId xmlns:p14="http://schemas.microsoft.com/office/powerpoint/2010/main" val="294035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877572-653D-4D10-AD03-0A5ECE387BA4}"/>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595"/>
            <a:ext cx="9144000" cy="6858000"/>
          </a:xfrm>
          <a:prstGeom prst="rect">
            <a:avLst/>
          </a:prstGeom>
        </p:spPr>
      </p:pic>
      <p:sp>
        <p:nvSpPr>
          <p:cNvPr id="4" name="Text Placeholder 3">
            <a:extLst>
              <a:ext uri="{FF2B5EF4-FFF2-40B4-BE49-F238E27FC236}">
                <a16:creationId xmlns:a16="http://schemas.microsoft.com/office/drawing/2014/main" id="{2405B878-C690-4194-A209-80022AECCD9F}"/>
              </a:ext>
            </a:extLst>
          </p:cNvPr>
          <p:cNvSpPr>
            <a:spLocks noGrp="1"/>
          </p:cNvSpPr>
          <p:nvPr>
            <p:ph type="body" sz="quarter" idx="14" hasCustomPrompt="1"/>
          </p:nvPr>
        </p:nvSpPr>
        <p:spPr>
          <a:xfrm>
            <a:off x="655200" y="1792800"/>
            <a:ext cx="4787900" cy="2298700"/>
          </a:xfrm>
        </p:spPr>
        <p:txBody>
          <a:bodyPr/>
          <a:lstStyle>
            <a:lvl1pPr>
              <a:lnSpc>
                <a:spcPts val="4200"/>
              </a:lnSpc>
              <a:spcBef>
                <a:spcPts val="0"/>
              </a:spcBef>
              <a:spcAft>
                <a:spcPts val="0"/>
              </a:spcAft>
              <a:defRPr sz="4000" b="1">
                <a:solidFill>
                  <a:schemeClr val="accent1"/>
                </a:solidFill>
              </a:defRPr>
            </a:lvl1pPr>
            <a:lvl2pPr>
              <a:lnSpc>
                <a:spcPct val="100000"/>
              </a:lnSpc>
              <a:spcBef>
                <a:spcPts val="0"/>
              </a:spcBef>
              <a:defRPr sz="2400" b="1">
                <a:solidFill>
                  <a:schemeClr val="accent2"/>
                </a:solidFill>
              </a:defRPr>
            </a:lvl2pPr>
            <a:lvl3pPr marL="0" indent="0">
              <a:lnSpc>
                <a:spcPct val="100000"/>
              </a:lnSpc>
              <a:spcBef>
                <a:spcPts val="1200"/>
              </a:spcBef>
              <a:buFontTx/>
              <a:buNone/>
              <a:defRPr sz="1800">
                <a:solidFill>
                  <a:schemeClr val="accent2"/>
                </a:solidFill>
              </a:defRPr>
            </a:lvl3pPr>
            <a:lvl4pPr marL="180000">
              <a:lnSpc>
                <a:spcPct val="100000"/>
              </a:lnSpc>
              <a:defRPr sz="1800">
                <a:solidFill>
                  <a:schemeClr val="accent2"/>
                </a:solidFill>
              </a:defRPr>
            </a:lvl4pPr>
            <a:lvl5pPr marL="360000">
              <a:lnSpc>
                <a:spcPct val="100000"/>
              </a:lnSpc>
              <a:defRPr sz="1800">
                <a:solidFill>
                  <a:schemeClr val="accent2"/>
                </a:solidFill>
              </a:defRPr>
            </a:lvl5pPr>
          </a:lstStyle>
          <a:p>
            <a:pPr lvl="0"/>
            <a:r>
              <a:rPr lang="en-US"/>
              <a:t>Insert title here, press Increase Indent for subtitle, again for date.</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432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C3A473B4-49C7-481A-A870-6BEF95CD86F2}"/>
              </a:ext>
            </a:extLst>
          </p:cNvPr>
          <p:cNvSpPr>
            <a:spLocks noGrp="1"/>
          </p:cNvSpPr>
          <p:nvPr>
            <p:ph type="body" sz="quarter" idx="18" hasCustomPrompt="1"/>
          </p:nvPr>
        </p:nvSpPr>
        <p:spPr>
          <a:xfrm>
            <a:off x="1203810" y="1305178"/>
            <a:ext cx="702000" cy="702000"/>
          </a:xfrm>
          <a:prstGeom prst="ellipse">
            <a:avLst/>
          </a:prstGeom>
          <a:ln w="28575">
            <a:gradFill flip="none" rotWithShape="1">
              <a:gsLst>
                <a:gs pos="0">
                  <a:schemeClr val="accent6">
                    <a:lumMod val="20000"/>
                    <a:lumOff val="80000"/>
                  </a:schemeClr>
                </a:gs>
                <a:gs pos="74000">
                  <a:schemeClr val="accent6"/>
                </a:gs>
                <a:gs pos="83000">
                  <a:schemeClr val="accent6"/>
                </a:gs>
                <a:gs pos="100000">
                  <a:schemeClr val="accent6">
                    <a:lumMod val="40000"/>
                    <a:lumOff val="60000"/>
                  </a:schemeClr>
                </a:gs>
              </a:gsLst>
              <a:lin ang="18900000" scaled="1"/>
              <a:tileRect/>
            </a:gradFill>
          </a:ln>
        </p:spPr>
        <p:txBody>
          <a:bodyPr lIns="0" tIns="0" rIns="0" bIns="0" anchor="ctr"/>
          <a:lstStyle>
            <a:lvl1pPr algn="ctr">
              <a:spcBef>
                <a:spcPts val="0"/>
              </a:spcBef>
              <a:defRPr sz="1200" b="1" spc="-50" baseline="0">
                <a:solidFill>
                  <a:schemeClr val="accent6"/>
                </a:solidFill>
              </a:defRPr>
            </a:lvl1pPr>
          </a:lstStyle>
          <a:p>
            <a:pPr lvl="0"/>
            <a:r>
              <a:rPr lang="en-US"/>
              <a:t>Enter Time</a:t>
            </a:r>
          </a:p>
        </p:txBody>
      </p:sp>
      <p:sp>
        <p:nvSpPr>
          <p:cNvPr id="15" name="Text Placeholder 3">
            <a:extLst>
              <a:ext uri="{FF2B5EF4-FFF2-40B4-BE49-F238E27FC236}">
                <a16:creationId xmlns:a16="http://schemas.microsoft.com/office/drawing/2014/main" id="{042A4AA8-9314-4C36-92D9-DAF797486D42}"/>
              </a:ext>
            </a:extLst>
          </p:cNvPr>
          <p:cNvSpPr>
            <a:spLocks noGrp="1"/>
          </p:cNvSpPr>
          <p:nvPr>
            <p:ph type="body" sz="quarter" idx="19" hasCustomPrompt="1"/>
          </p:nvPr>
        </p:nvSpPr>
        <p:spPr>
          <a:xfrm>
            <a:off x="1203810" y="2117444"/>
            <a:ext cx="702000" cy="702000"/>
          </a:xfrm>
          <a:prstGeom prst="ellipse">
            <a:avLst/>
          </a:prstGeom>
          <a:ln w="28575">
            <a:gradFill flip="none" rotWithShape="1">
              <a:gsLst>
                <a:gs pos="0">
                  <a:srgbClr val="009845">
                    <a:lumMod val="20000"/>
                    <a:lumOff val="80000"/>
                  </a:srgbClr>
                </a:gs>
                <a:gs pos="74000">
                  <a:srgbClr val="009845"/>
                </a:gs>
                <a:gs pos="83000">
                  <a:srgbClr val="009845"/>
                </a:gs>
                <a:gs pos="100000">
                  <a:srgbClr val="009845"/>
                </a:gs>
              </a:gsLst>
              <a:lin ang="18900000" scaled="1"/>
              <a:tileRect/>
            </a:gradFill>
          </a:ln>
        </p:spPr>
        <p:txBody>
          <a:bodyPr lIns="0" tIns="0" rIns="0" bIns="0" anchor="ctr"/>
          <a:lstStyle>
            <a:lvl1pPr algn="ctr">
              <a:spcBef>
                <a:spcPts val="0"/>
              </a:spcBef>
              <a:defRPr sz="1200" b="1" spc="-50" baseline="0">
                <a:solidFill>
                  <a:srgbClr val="009845"/>
                </a:solidFill>
              </a:defRPr>
            </a:lvl1pPr>
          </a:lstStyle>
          <a:p>
            <a:pPr lvl="0"/>
            <a:r>
              <a:rPr lang="en-US"/>
              <a:t>Enter Time</a:t>
            </a:r>
          </a:p>
        </p:txBody>
      </p:sp>
      <p:sp>
        <p:nvSpPr>
          <p:cNvPr id="16" name="Text Placeholder 3">
            <a:extLst>
              <a:ext uri="{FF2B5EF4-FFF2-40B4-BE49-F238E27FC236}">
                <a16:creationId xmlns:a16="http://schemas.microsoft.com/office/drawing/2014/main" id="{05DE5B68-F1B5-49A1-A314-6D0909E5CE10}"/>
              </a:ext>
            </a:extLst>
          </p:cNvPr>
          <p:cNvSpPr>
            <a:spLocks noGrp="1"/>
          </p:cNvSpPr>
          <p:nvPr>
            <p:ph type="body" sz="quarter" idx="20" hasCustomPrompt="1"/>
          </p:nvPr>
        </p:nvSpPr>
        <p:spPr>
          <a:xfrm>
            <a:off x="1203810" y="2951054"/>
            <a:ext cx="702000" cy="702000"/>
          </a:xfrm>
          <a:prstGeom prst="ellipse">
            <a:avLst/>
          </a:prstGeom>
          <a:ln w="28575">
            <a:gradFill flip="none" rotWithShape="1">
              <a:gsLst>
                <a:gs pos="0">
                  <a:schemeClr val="accent2">
                    <a:lumMod val="20000"/>
                    <a:lumOff val="80000"/>
                  </a:schemeClr>
                </a:gs>
                <a:gs pos="74000">
                  <a:schemeClr val="accent2"/>
                </a:gs>
                <a:gs pos="83000">
                  <a:schemeClr val="accent2"/>
                </a:gs>
                <a:gs pos="100000">
                  <a:schemeClr val="accent2">
                    <a:lumMod val="75000"/>
                  </a:schemeClr>
                </a:gs>
              </a:gsLst>
              <a:lin ang="18900000" scaled="1"/>
              <a:tileRect/>
            </a:gradFill>
          </a:ln>
        </p:spPr>
        <p:txBody>
          <a:bodyPr lIns="0" tIns="0" rIns="0" bIns="0" anchor="ctr"/>
          <a:lstStyle>
            <a:lvl1pPr algn="ctr">
              <a:spcBef>
                <a:spcPts val="0"/>
              </a:spcBef>
              <a:defRPr sz="1200" b="1" spc="-50" baseline="0">
                <a:solidFill>
                  <a:schemeClr val="accent2"/>
                </a:solidFill>
              </a:defRPr>
            </a:lvl1pPr>
          </a:lstStyle>
          <a:p>
            <a:pPr lvl="0"/>
            <a:r>
              <a:rPr lang="en-US"/>
              <a:t>Enter Time</a:t>
            </a:r>
          </a:p>
        </p:txBody>
      </p:sp>
      <p:sp>
        <p:nvSpPr>
          <p:cNvPr id="17" name="Text Placeholder 3">
            <a:extLst>
              <a:ext uri="{FF2B5EF4-FFF2-40B4-BE49-F238E27FC236}">
                <a16:creationId xmlns:a16="http://schemas.microsoft.com/office/drawing/2014/main" id="{DBECF939-B263-4431-8253-CD7693089988}"/>
              </a:ext>
            </a:extLst>
          </p:cNvPr>
          <p:cNvSpPr>
            <a:spLocks noGrp="1"/>
          </p:cNvSpPr>
          <p:nvPr>
            <p:ph type="body" sz="quarter" idx="21" hasCustomPrompt="1"/>
          </p:nvPr>
        </p:nvSpPr>
        <p:spPr>
          <a:xfrm>
            <a:off x="1203810" y="3762707"/>
            <a:ext cx="702000" cy="702000"/>
          </a:xfrm>
          <a:prstGeom prst="ellipse">
            <a:avLst/>
          </a:prstGeom>
          <a:ln w="28575">
            <a:gradFill flip="none" rotWithShape="1">
              <a:gsLst>
                <a:gs pos="0">
                  <a:schemeClr val="accent5">
                    <a:lumMod val="20000"/>
                    <a:lumOff val="80000"/>
                  </a:schemeClr>
                </a:gs>
                <a:gs pos="74000">
                  <a:schemeClr val="accent5"/>
                </a:gs>
                <a:gs pos="83000">
                  <a:schemeClr val="accent5"/>
                </a:gs>
                <a:gs pos="100000">
                  <a:schemeClr val="accent5">
                    <a:lumMod val="60000"/>
                    <a:lumOff val="40000"/>
                  </a:schemeClr>
                </a:gs>
              </a:gsLst>
              <a:lin ang="18900000" scaled="1"/>
              <a:tileRect/>
            </a:gradFill>
          </a:ln>
        </p:spPr>
        <p:txBody>
          <a:bodyPr lIns="0" tIns="0" rIns="0" bIns="0" anchor="ctr"/>
          <a:lstStyle>
            <a:lvl1pPr algn="ctr">
              <a:spcBef>
                <a:spcPts val="0"/>
              </a:spcBef>
              <a:defRPr sz="1200" b="1" spc="-50" baseline="0">
                <a:solidFill>
                  <a:schemeClr val="accent5"/>
                </a:solidFill>
              </a:defRPr>
            </a:lvl1pPr>
          </a:lstStyle>
          <a:p>
            <a:pPr lvl="0"/>
            <a:r>
              <a:rPr lang="en-US"/>
              <a:t>Enter Time</a:t>
            </a:r>
          </a:p>
        </p:txBody>
      </p:sp>
      <p:sp>
        <p:nvSpPr>
          <p:cNvPr id="21" name="Text Placeholder 3">
            <a:extLst>
              <a:ext uri="{FF2B5EF4-FFF2-40B4-BE49-F238E27FC236}">
                <a16:creationId xmlns:a16="http://schemas.microsoft.com/office/drawing/2014/main" id="{5DF5E9CC-D4A7-433C-A4A2-DC0B4D8686FA}"/>
              </a:ext>
            </a:extLst>
          </p:cNvPr>
          <p:cNvSpPr>
            <a:spLocks noGrp="1"/>
          </p:cNvSpPr>
          <p:nvPr>
            <p:ph type="body" sz="quarter" idx="22" hasCustomPrompt="1"/>
          </p:nvPr>
        </p:nvSpPr>
        <p:spPr>
          <a:xfrm>
            <a:off x="1203810" y="4574360"/>
            <a:ext cx="702000" cy="702000"/>
          </a:xfrm>
          <a:prstGeom prst="ellipse">
            <a:avLst/>
          </a:prstGeom>
          <a:ln w="28575">
            <a:gradFill flip="none" rotWithShape="1">
              <a:gsLst>
                <a:gs pos="0">
                  <a:schemeClr val="accent2">
                    <a:lumMod val="20000"/>
                    <a:lumOff val="80000"/>
                  </a:schemeClr>
                </a:gs>
                <a:gs pos="74000">
                  <a:schemeClr val="accent2"/>
                </a:gs>
                <a:gs pos="83000">
                  <a:schemeClr val="accent2"/>
                </a:gs>
                <a:gs pos="100000">
                  <a:schemeClr val="accent2">
                    <a:lumMod val="75000"/>
                  </a:schemeClr>
                </a:gs>
              </a:gsLst>
              <a:lin ang="18900000" scaled="1"/>
              <a:tileRect/>
            </a:gradFill>
          </a:ln>
        </p:spPr>
        <p:txBody>
          <a:bodyPr lIns="0" tIns="0" rIns="0" bIns="0" anchor="ctr"/>
          <a:lstStyle>
            <a:lvl1pPr algn="ctr">
              <a:spcBef>
                <a:spcPts val="0"/>
              </a:spcBef>
              <a:defRPr sz="1200" b="1" spc="-50" baseline="0">
                <a:solidFill>
                  <a:schemeClr val="accent2"/>
                </a:solidFill>
              </a:defRPr>
            </a:lvl1pPr>
          </a:lstStyle>
          <a:p>
            <a:pPr lvl="0"/>
            <a:r>
              <a:rPr lang="en-US"/>
              <a:t>Enter Time</a:t>
            </a:r>
          </a:p>
        </p:txBody>
      </p:sp>
      <p:sp>
        <p:nvSpPr>
          <p:cNvPr id="22" name="Text Placeholder 3">
            <a:extLst>
              <a:ext uri="{FF2B5EF4-FFF2-40B4-BE49-F238E27FC236}">
                <a16:creationId xmlns:a16="http://schemas.microsoft.com/office/drawing/2014/main" id="{2E6A37EF-B3B5-4C50-9498-D564BC84295D}"/>
              </a:ext>
            </a:extLst>
          </p:cNvPr>
          <p:cNvSpPr>
            <a:spLocks noGrp="1"/>
          </p:cNvSpPr>
          <p:nvPr>
            <p:ph type="body" sz="quarter" idx="23" hasCustomPrompt="1"/>
          </p:nvPr>
        </p:nvSpPr>
        <p:spPr>
          <a:xfrm>
            <a:off x="1203810" y="5377467"/>
            <a:ext cx="702000" cy="702000"/>
          </a:xfrm>
          <a:prstGeom prst="ellipse">
            <a:avLst/>
          </a:prstGeom>
          <a:ln w="28575">
            <a:gradFill flip="none" rotWithShape="1">
              <a:gsLst>
                <a:gs pos="0">
                  <a:schemeClr val="accent2">
                    <a:lumMod val="20000"/>
                    <a:lumOff val="80000"/>
                  </a:schemeClr>
                </a:gs>
                <a:gs pos="74000">
                  <a:schemeClr val="accent2"/>
                </a:gs>
                <a:gs pos="83000">
                  <a:schemeClr val="accent2"/>
                </a:gs>
                <a:gs pos="100000">
                  <a:schemeClr val="accent2">
                    <a:lumMod val="75000"/>
                  </a:schemeClr>
                </a:gs>
              </a:gsLst>
              <a:lin ang="18900000" scaled="1"/>
              <a:tileRect/>
            </a:gradFill>
          </a:ln>
        </p:spPr>
        <p:txBody>
          <a:bodyPr lIns="0" tIns="0" rIns="0" bIns="0" anchor="ctr"/>
          <a:lstStyle>
            <a:lvl1pPr algn="ctr">
              <a:spcBef>
                <a:spcPts val="0"/>
              </a:spcBef>
              <a:defRPr sz="1200" b="1" spc="-50" baseline="0">
                <a:solidFill>
                  <a:schemeClr val="accent2"/>
                </a:solidFill>
              </a:defRPr>
            </a:lvl1pPr>
          </a:lstStyle>
          <a:p>
            <a:pPr lvl="0"/>
            <a:r>
              <a:rPr lang="en-US"/>
              <a:t>Enter Time</a:t>
            </a:r>
          </a:p>
        </p:txBody>
      </p:sp>
      <p:sp>
        <p:nvSpPr>
          <p:cNvPr id="10" name="Text Placeholder 9">
            <a:extLst>
              <a:ext uri="{FF2B5EF4-FFF2-40B4-BE49-F238E27FC236}">
                <a16:creationId xmlns:a16="http://schemas.microsoft.com/office/drawing/2014/main" id="{15A73EB5-84F8-4F01-819E-5DBDE9BC6390}"/>
              </a:ext>
            </a:extLst>
          </p:cNvPr>
          <p:cNvSpPr>
            <a:spLocks noGrp="1"/>
          </p:cNvSpPr>
          <p:nvPr>
            <p:ph type="body" sz="quarter" idx="24" hasCustomPrompt="1"/>
          </p:nvPr>
        </p:nvSpPr>
        <p:spPr>
          <a:xfrm>
            <a:off x="2178437" y="1261512"/>
            <a:ext cx="5760000" cy="792000"/>
          </a:xfrm>
          <a:blipFill>
            <a:blip r:embed="rId2"/>
            <a:stretch>
              <a:fillRect/>
            </a:stretch>
          </a:blipFill>
        </p:spPr>
        <p:txBody>
          <a:bodyPr lIns="0" rIns="0" anchor="ctr"/>
          <a:lstStyle>
            <a:lvl1pPr>
              <a:lnSpc>
                <a:spcPct val="100000"/>
              </a:lnSpc>
              <a:spcBef>
                <a:spcPts val="0"/>
              </a:spcBef>
              <a:spcAft>
                <a:spcPts val="0"/>
              </a:spcAft>
              <a:defRPr sz="1400" b="1">
                <a:solidFill>
                  <a:schemeClr val="accent6"/>
                </a:solidFill>
              </a:defRPr>
            </a:lvl1pPr>
            <a:lvl2pPr>
              <a:lnSpc>
                <a:spcPct val="100000"/>
              </a:lnSpc>
              <a:spcBef>
                <a:spcPts val="0"/>
              </a:spcBef>
              <a:spcAft>
                <a:spcPts val="0"/>
              </a:spcAft>
              <a:defRPr sz="1400" b="0">
                <a:solidFill>
                  <a:schemeClr val="tx1"/>
                </a:solidFill>
              </a:defRPr>
            </a:lvl2pPr>
            <a:lvl3pPr marL="0" indent="0">
              <a:lnSpc>
                <a:spcPct val="100000"/>
              </a:lnSpc>
              <a:spcBef>
                <a:spcPts val="0"/>
              </a:spcBef>
              <a:buNone/>
              <a:defRPr sz="1400"/>
            </a:lvl3pPr>
            <a:lvl4pPr>
              <a:lnSpc>
                <a:spcPct val="100000"/>
              </a:lnSpc>
              <a:spcBef>
                <a:spcPts val="0"/>
              </a:spcBef>
              <a:defRPr sz="1400"/>
            </a:lvl4pPr>
            <a:lvl5pPr>
              <a:lnSpc>
                <a:spcPct val="100000"/>
              </a:lnSpc>
              <a:spcBef>
                <a:spcPts val="0"/>
              </a:spcBef>
              <a:defRPr sz="1400"/>
            </a:lvl5pPr>
          </a:lstStyle>
          <a:p>
            <a:pPr lvl="0"/>
            <a:r>
              <a:rPr lang="en-US"/>
              <a:t>Insert text, for body text press the Increase Indent button.</a:t>
            </a:r>
          </a:p>
          <a:p>
            <a:pPr lvl="1"/>
            <a:r>
              <a:rPr lang="en-US"/>
              <a:t>Second level</a:t>
            </a:r>
          </a:p>
        </p:txBody>
      </p:sp>
      <p:sp>
        <p:nvSpPr>
          <p:cNvPr id="23" name="Text Placeholder 9">
            <a:extLst>
              <a:ext uri="{FF2B5EF4-FFF2-40B4-BE49-F238E27FC236}">
                <a16:creationId xmlns:a16="http://schemas.microsoft.com/office/drawing/2014/main" id="{41300B38-B427-4F60-BC7C-5CBC04398EA3}"/>
              </a:ext>
            </a:extLst>
          </p:cNvPr>
          <p:cNvSpPr>
            <a:spLocks noGrp="1"/>
          </p:cNvSpPr>
          <p:nvPr>
            <p:ph type="body" sz="quarter" idx="25" hasCustomPrompt="1"/>
          </p:nvPr>
        </p:nvSpPr>
        <p:spPr>
          <a:xfrm>
            <a:off x="2178436" y="2082006"/>
            <a:ext cx="5760000" cy="792000"/>
          </a:xfrm>
          <a:blipFill>
            <a:blip r:embed="rId2"/>
            <a:stretch>
              <a:fillRect/>
            </a:stretch>
          </a:blipFill>
        </p:spPr>
        <p:txBody>
          <a:bodyPr lIns="0" rIns="0" anchor="ctr"/>
          <a:lstStyle>
            <a:lvl1pPr>
              <a:lnSpc>
                <a:spcPct val="100000"/>
              </a:lnSpc>
              <a:spcBef>
                <a:spcPts val="0"/>
              </a:spcBef>
              <a:spcAft>
                <a:spcPts val="0"/>
              </a:spcAft>
              <a:defRPr sz="1400" b="1">
                <a:solidFill>
                  <a:srgbClr val="009845"/>
                </a:solidFill>
              </a:defRPr>
            </a:lvl1pPr>
            <a:lvl2pPr>
              <a:lnSpc>
                <a:spcPct val="100000"/>
              </a:lnSpc>
              <a:spcBef>
                <a:spcPts val="0"/>
              </a:spcBef>
              <a:spcAft>
                <a:spcPts val="0"/>
              </a:spcAft>
              <a:defRPr sz="1400" b="0">
                <a:solidFill>
                  <a:schemeClr val="tx1"/>
                </a:solidFill>
              </a:defRPr>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Insert text, for body text press the Increase Indent button.</a:t>
            </a:r>
          </a:p>
          <a:p>
            <a:pPr lvl="1"/>
            <a:r>
              <a:rPr lang="en-US"/>
              <a:t>Second level</a:t>
            </a:r>
          </a:p>
        </p:txBody>
      </p:sp>
      <p:sp>
        <p:nvSpPr>
          <p:cNvPr id="24" name="Text Placeholder 9">
            <a:extLst>
              <a:ext uri="{FF2B5EF4-FFF2-40B4-BE49-F238E27FC236}">
                <a16:creationId xmlns:a16="http://schemas.microsoft.com/office/drawing/2014/main" id="{5D92DE2A-7276-4A87-8817-7AA7D6527D72}"/>
              </a:ext>
            </a:extLst>
          </p:cNvPr>
          <p:cNvSpPr>
            <a:spLocks noGrp="1"/>
          </p:cNvSpPr>
          <p:nvPr>
            <p:ph type="body" sz="quarter" idx="26" hasCustomPrompt="1"/>
          </p:nvPr>
        </p:nvSpPr>
        <p:spPr>
          <a:xfrm>
            <a:off x="2178436" y="2902500"/>
            <a:ext cx="5760000" cy="792000"/>
          </a:xfrm>
          <a:blipFill>
            <a:blip r:embed="rId2"/>
            <a:stretch>
              <a:fillRect/>
            </a:stretch>
          </a:blipFill>
        </p:spPr>
        <p:txBody>
          <a:bodyPr lIns="0" rIns="0" anchor="ctr"/>
          <a:lstStyle>
            <a:lvl1pPr>
              <a:lnSpc>
                <a:spcPct val="100000"/>
              </a:lnSpc>
              <a:spcBef>
                <a:spcPts val="0"/>
              </a:spcBef>
              <a:spcAft>
                <a:spcPts val="0"/>
              </a:spcAft>
              <a:defRPr sz="1400" b="1">
                <a:solidFill>
                  <a:schemeClr val="accent2"/>
                </a:solidFill>
              </a:defRPr>
            </a:lvl1pPr>
            <a:lvl2pPr>
              <a:lnSpc>
                <a:spcPct val="100000"/>
              </a:lnSpc>
              <a:spcBef>
                <a:spcPts val="0"/>
              </a:spcBef>
              <a:spcAft>
                <a:spcPts val="0"/>
              </a:spcAft>
              <a:defRPr sz="1400" b="0">
                <a:solidFill>
                  <a:schemeClr val="tx1"/>
                </a:solidFill>
              </a:defRPr>
            </a:lvl2pPr>
            <a:lvl3pPr marL="0" indent="0">
              <a:lnSpc>
                <a:spcPct val="100000"/>
              </a:lnSpc>
              <a:spcBef>
                <a:spcPts val="0"/>
              </a:spcBef>
              <a:buNone/>
              <a:defRPr sz="1400"/>
            </a:lvl3pPr>
            <a:lvl4pPr>
              <a:lnSpc>
                <a:spcPct val="100000"/>
              </a:lnSpc>
              <a:spcBef>
                <a:spcPts val="0"/>
              </a:spcBef>
              <a:defRPr sz="1400"/>
            </a:lvl4pPr>
            <a:lvl5pPr>
              <a:lnSpc>
                <a:spcPct val="100000"/>
              </a:lnSpc>
              <a:spcBef>
                <a:spcPts val="0"/>
              </a:spcBef>
              <a:defRPr sz="1400"/>
            </a:lvl5pPr>
          </a:lstStyle>
          <a:p>
            <a:pPr lvl="0"/>
            <a:r>
              <a:rPr lang="en-US"/>
              <a:t>Insert text, for body text press the Increase Indent button.</a:t>
            </a:r>
          </a:p>
          <a:p>
            <a:pPr lvl="1"/>
            <a:r>
              <a:rPr lang="en-US"/>
              <a:t>Second level</a:t>
            </a:r>
          </a:p>
        </p:txBody>
      </p:sp>
      <p:sp>
        <p:nvSpPr>
          <p:cNvPr id="25" name="Text Placeholder 9">
            <a:extLst>
              <a:ext uri="{FF2B5EF4-FFF2-40B4-BE49-F238E27FC236}">
                <a16:creationId xmlns:a16="http://schemas.microsoft.com/office/drawing/2014/main" id="{1B7A4E69-3403-4C51-8F30-415E60348F15}"/>
              </a:ext>
            </a:extLst>
          </p:cNvPr>
          <p:cNvSpPr>
            <a:spLocks noGrp="1"/>
          </p:cNvSpPr>
          <p:nvPr>
            <p:ph type="body" sz="quarter" idx="27" hasCustomPrompt="1"/>
          </p:nvPr>
        </p:nvSpPr>
        <p:spPr>
          <a:xfrm>
            <a:off x="2178436" y="3722994"/>
            <a:ext cx="5760000" cy="792000"/>
          </a:xfrm>
          <a:blipFill>
            <a:blip r:embed="rId2"/>
            <a:stretch>
              <a:fillRect/>
            </a:stretch>
          </a:blipFill>
        </p:spPr>
        <p:txBody>
          <a:bodyPr lIns="0" rIns="0" anchor="ctr"/>
          <a:lstStyle>
            <a:lvl1pPr>
              <a:lnSpc>
                <a:spcPct val="100000"/>
              </a:lnSpc>
              <a:spcBef>
                <a:spcPts val="0"/>
              </a:spcBef>
              <a:spcAft>
                <a:spcPts val="0"/>
              </a:spcAft>
              <a:defRPr sz="1400" b="1">
                <a:solidFill>
                  <a:schemeClr val="accent5"/>
                </a:solidFill>
              </a:defRPr>
            </a:lvl1pPr>
            <a:lvl2pPr>
              <a:lnSpc>
                <a:spcPct val="100000"/>
              </a:lnSpc>
              <a:spcBef>
                <a:spcPts val="0"/>
              </a:spcBef>
              <a:spcAft>
                <a:spcPts val="0"/>
              </a:spcAft>
              <a:defRPr sz="1400" b="0">
                <a:solidFill>
                  <a:schemeClr val="tx1"/>
                </a:solidFill>
              </a:defRPr>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Insert text, for body text press the Increase Indent button.</a:t>
            </a:r>
          </a:p>
          <a:p>
            <a:pPr lvl="1"/>
            <a:r>
              <a:rPr lang="en-US"/>
              <a:t>Second level</a:t>
            </a:r>
          </a:p>
        </p:txBody>
      </p:sp>
      <p:sp>
        <p:nvSpPr>
          <p:cNvPr id="26" name="Text Placeholder 9">
            <a:extLst>
              <a:ext uri="{FF2B5EF4-FFF2-40B4-BE49-F238E27FC236}">
                <a16:creationId xmlns:a16="http://schemas.microsoft.com/office/drawing/2014/main" id="{BE4D555E-22FB-41CD-A151-A6AC88794F93}"/>
              </a:ext>
            </a:extLst>
          </p:cNvPr>
          <p:cNvSpPr>
            <a:spLocks noGrp="1"/>
          </p:cNvSpPr>
          <p:nvPr>
            <p:ph type="body" sz="quarter" idx="28" hasCustomPrompt="1"/>
          </p:nvPr>
        </p:nvSpPr>
        <p:spPr>
          <a:xfrm>
            <a:off x="2178436" y="4543488"/>
            <a:ext cx="5760000" cy="792000"/>
          </a:xfrm>
          <a:blipFill>
            <a:blip r:embed="rId2"/>
            <a:stretch>
              <a:fillRect/>
            </a:stretch>
          </a:blipFill>
        </p:spPr>
        <p:txBody>
          <a:bodyPr lIns="0" rIns="0" anchor="ctr"/>
          <a:lstStyle>
            <a:lvl1pPr>
              <a:lnSpc>
                <a:spcPct val="100000"/>
              </a:lnSpc>
              <a:spcBef>
                <a:spcPts val="0"/>
              </a:spcBef>
              <a:spcAft>
                <a:spcPts val="0"/>
              </a:spcAft>
              <a:defRPr sz="1400" b="1">
                <a:solidFill>
                  <a:schemeClr val="accent2"/>
                </a:solidFill>
              </a:defRPr>
            </a:lvl1pPr>
            <a:lvl2pPr>
              <a:lnSpc>
                <a:spcPct val="100000"/>
              </a:lnSpc>
              <a:spcBef>
                <a:spcPts val="0"/>
              </a:spcBef>
              <a:spcAft>
                <a:spcPts val="0"/>
              </a:spcAft>
              <a:defRPr sz="1400" b="0">
                <a:solidFill>
                  <a:schemeClr val="tx1"/>
                </a:solidFill>
              </a:defRPr>
            </a:lvl2pPr>
            <a:lvl3pPr marL="0" indent="0">
              <a:lnSpc>
                <a:spcPct val="100000"/>
              </a:lnSpc>
              <a:spcBef>
                <a:spcPts val="0"/>
              </a:spcBef>
              <a:buNone/>
              <a:defRPr sz="1400"/>
            </a:lvl3pPr>
            <a:lvl4pPr>
              <a:lnSpc>
                <a:spcPct val="100000"/>
              </a:lnSpc>
              <a:spcBef>
                <a:spcPts val="0"/>
              </a:spcBef>
              <a:defRPr sz="1400"/>
            </a:lvl4pPr>
            <a:lvl5pPr>
              <a:lnSpc>
                <a:spcPct val="100000"/>
              </a:lnSpc>
              <a:spcBef>
                <a:spcPts val="0"/>
              </a:spcBef>
              <a:defRPr sz="1400"/>
            </a:lvl5pPr>
          </a:lstStyle>
          <a:p>
            <a:pPr lvl="0"/>
            <a:r>
              <a:rPr lang="en-US"/>
              <a:t>Insert text, for body text press the Increase Indent button.</a:t>
            </a:r>
          </a:p>
          <a:p>
            <a:pPr lvl="1"/>
            <a:r>
              <a:rPr lang="en-US"/>
              <a:t>Second level</a:t>
            </a:r>
          </a:p>
        </p:txBody>
      </p:sp>
      <p:sp>
        <p:nvSpPr>
          <p:cNvPr id="27" name="Text Placeholder 9">
            <a:extLst>
              <a:ext uri="{FF2B5EF4-FFF2-40B4-BE49-F238E27FC236}">
                <a16:creationId xmlns:a16="http://schemas.microsoft.com/office/drawing/2014/main" id="{5420A2E5-C093-4114-8442-53DC700CC621}"/>
              </a:ext>
            </a:extLst>
          </p:cNvPr>
          <p:cNvSpPr>
            <a:spLocks noGrp="1"/>
          </p:cNvSpPr>
          <p:nvPr>
            <p:ph type="body" sz="quarter" idx="29" hasCustomPrompt="1"/>
          </p:nvPr>
        </p:nvSpPr>
        <p:spPr>
          <a:xfrm>
            <a:off x="2178436" y="5363982"/>
            <a:ext cx="5760000" cy="792000"/>
          </a:xfrm>
        </p:spPr>
        <p:txBody>
          <a:bodyPr lIns="0" rIns="0" anchor="ctr"/>
          <a:lstStyle>
            <a:lvl1pPr>
              <a:lnSpc>
                <a:spcPct val="100000"/>
              </a:lnSpc>
              <a:spcBef>
                <a:spcPts val="0"/>
              </a:spcBef>
              <a:spcAft>
                <a:spcPts val="0"/>
              </a:spcAft>
              <a:defRPr sz="1400" b="1">
                <a:solidFill>
                  <a:schemeClr val="accent2"/>
                </a:solidFill>
              </a:defRPr>
            </a:lvl1pPr>
            <a:lvl2pPr>
              <a:lnSpc>
                <a:spcPct val="100000"/>
              </a:lnSpc>
              <a:spcBef>
                <a:spcPts val="0"/>
              </a:spcBef>
              <a:spcAft>
                <a:spcPts val="0"/>
              </a:spcAft>
              <a:defRPr sz="1400" b="0">
                <a:solidFill>
                  <a:schemeClr val="tx1"/>
                </a:solidFill>
              </a:defRPr>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Insert text, for body text press the Increase Indent button.</a:t>
            </a:r>
          </a:p>
          <a:p>
            <a:pPr lvl="1"/>
            <a:r>
              <a:rPr lang="en-US"/>
              <a:t>Second level</a:t>
            </a:r>
          </a:p>
        </p:txBody>
      </p:sp>
      <p:sp>
        <p:nvSpPr>
          <p:cNvPr id="28" name="Date Placeholder 27">
            <a:extLst>
              <a:ext uri="{FF2B5EF4-FFF2-40B4-BE49-F238E27FC236}">
                <a16:creationId xmlns:a16="http://schemas.microsoft.com/office/drawing/2014/main" id="{3FBC0810-8158-4BA4-88D6-BB2E103DCA3A}"/>
              </a:ext>
            </a:extLst>
          </p:cNvPr>
          <p:cNvSpPr>
            <a:spLocks noGrp="1"/>
          </p:cNvSpPr>
          <p:nvPr>
            <p:ph type="dt" sz="half" idx="30"/>
          </p:nvPr>
        </p:nvSpPr>
        <p:spPr/>
        <p:txBody>
          <a:bodyPr/>
          <a:lstStyle/>
          <a:p>
            <a:fld id="{66BD481F-40F0-4241-B6B5-F65479F666EC}" type="datetime1">
              <a:rPr lang="en-US" smtClean="0"/>
              <a:pPr/>
              <a:t>1/12/2021</a:t>
            </a:fld>
            <a:endParaRPr lang="en-US"/>
          </a:p>
        </p:txBody>
      </p:sp>
      <p:sp>
        <p:nvSpPr>
          <p:cNvPr id="29" name="Footer Placeholder 28">
            <a:extLst>
              <a:ext uri="{FF2B5EF4-FFF2-40B4-BE49-F238E27FC236}">
                <a16:creationId xmlns:a16="http://schemas.microsoft.com/office/drawing/2014/main" id="{0BF4E860-1B59-43C4-9FA1-6D7AC31F0E22}"/>
              </a:ext>
            </a:extLst>
          </p:cNvPr>
          <p:cNvSpPr>
            <a:spLocks noGrp="1"/>
          </p:cNvSpPr>
          <p:nvPr>
            <p:ph type="ftr" sz="quarter" idx="31"/>
          </p:nvPr>
        </p:nvSpPr>
        <p:spPr/>
        <p:txBody>
          <a:bodyPr/>
          <a:lstStyle/>
          <a:p>
            <a:r>
              <a:rPr lang="en-US"/>
              <a:t>Presentation Title</a:t>
            </a:r>
          </a:p>
        </p:txBody>
      </p:sp>
      <p:sp>
        <p:nvSpPr>
          <p:cNvPr id="30" name="Slide Number Placeholder 29">
            <a:extLst>
              <a:ext uri="{FF2B5EF4-FFF2-40B4-BE49-F238E27FC236}">
                <a16:creationId xmlns:a16="http://schemas.microsoft.com/office/drawing/2014/main" id="{D5AB9535-09C2-4D93-AB89-9F84F9F2F7D3}"/>
              </a:ext>
            </a:extLst>
          </p:cNvPr>
          <p:cNvSpPr>
            <a:spLocks noGrp="1"/>
          </p:cNvSpPr>
          <p:nvPr>
            <p:ph type="sldNum" sz="quarter" idx="32"/>
          </p:nvPr>
        </p:nvSpPr>
        <p:spPr/>
        <p:txBody>
          <a:bodyPr/>
          <a:lstStyle/>
          <a:p>
            <a:fld id="{5753E4DD-3961-4790-8047-665C0BF52244}" type="slidenum">
              <a:rPr lang="en-US" smtClean="0"/>
              <a:pPr/>
              <a:t>‹#›</a:t>
            </a:fld>
            <a:endParaRPr lang="en-US"/>
          </a:p>
        </p:txBody>
      </p:sp>
    </p:spTree>
    <p:extLst>
      <p:ext uri="{BB962C8B-B14F-4D97-AF65-F5344CB8AC3E}">
        <p14:creationId xmlns:p14="http://schemas.microsoft.com/office/powerpoint/2010/main" val="288562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3999" y="1620000"/>
            <a:ext cx="8136000" cy="4500000"/>
          </a:xfrm>
        </p:spPr>
        <p:txBody>
          <a:bodyPr/>
          <a:lstStyle>
            <a:lvl1pPr>
              <a:defRPr/>
            </a:lvl1pPr>
          </a:lstStyle>
          <a:p>
            <a:pPr lvl="0"/>
            <a:r>
              <a:rPr lang="en-US"/>
              <a:t>Click here to add text. Press the Increase Indent button for a heading, press again for bullets. Press the Decrease Indent button to move backwards through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D07C2D94-6462-4AFF-A278-16043B5D4D81}"/>
              </a:ext>
            </a:extLst>
          </p:cNvPr>
          <p:cNvSpPr>
            <a:spLocks noGrp="1"/>
          </p:cNvSpPr>
          <p:nvPr>
            <p:ph type="subTitle" idx="13"/>
          </p:nvPr>
        </p:nvSpPr>
        <p:spPr>
          <a:xfrm>
            <a:off x="503999" y="846000"/>
            <a:ext cx="6120000" cy="432000"/>
          </a:xfrm>
        </p:spPr>
        <p:txBody>
          <a:bodyPr/>
          <a:lstStyle>
            <a:lvl1pPr marL="0" indent="0" algn="l">
              <a:buNone/>
              <a:defRPr sz="2000" b="1" i="0" baseline="0">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8" name="Date Placeholder 7">
            <a:extLst>
              <a:ext uri="{FF2B5EF4-FFF2-40B4-BE49-F238E27FC236}">
                <a16:creationId xmlns:a16="http://schemas.microsoft.com/office/drawing/2014/main" id="{558FC99C-D142-4523-AB13-44B7D12F9D9C}"/>
              </a:ext>
            </a:extLst>
          </p:cNvPr>
          <p:cNvSpPr>
            <a:spLocks noGrp="1"/>
          </p:cNvSpPr>
          <p:nvPr>
            <p:ph type="dt" sz="half" idx="14"/>
          </p:nvPr>
        </p:nvSpPr>
        <p:spPr/>
        <p:txBody>
          <a:bodyPr/>
          <a:lstStyle/>
          <a:p>
            <a:fld id="{66BD481F-40F0-4241-B6B5-F65479F666EC}" type="datetime1">
              <a:rPr lang="en-US" smtClean="0"/>
              <a:pPr/>
              <a:t>1/12/2021</a:t>
            </a:fld>
            <a:endParaRPr lang="en-US"/>
          </a:p>
        </p:txBody>
      </p:sp>
      <p:sp>
        <p:nvSpPr>
          <p:cNvPr id="9" name="Footer Placeholder 8">
            <a:extLst>
              <a:ext uri="{FF2B5EF4-FFF2-40B4-BE49-F238E27FC236}">
                <a16:creationId xmlns:a16="http://schemas.microsoft.com/office/drawing/2014/main" id="{FF6A5150-D791-4DD3-A24A-7008D1172CD7}"/>
              </a:ext>
            </a:extLst>
          </p:cNvPr>
          <p:cNvSpPr>
            <a:spLocks noGrp="1"/>
          </p:cNvSpPr>
          <p:nvPr>
            <p:ph type="ftr" sz="quarter" idx="15"/>
          </p:nvPr>
        </p:nvSpPr>
        <p:spPr/>
        <p:txBody>
          <a:bodyPr/>
          <a:lstStyle/>
          <a:p>
            <a:r>
              <a:rPr lang="en-US"/>
              <a:t>Presentation Title</a:t>
            </a:r>
          </a:p>
        </p:txBody>
      </p:sp>
      <p:sp>
        <p:nvSpPr>
          <p:cNvPr id="10" name="Slide Number Placeholder 9">
            <a:extLst>
              <a:ext uri="{FF2B5EF4-FFF2-40B4-BE49-F238E27FC236}">
                <a16:creationId xmlns:a16="http://schemas.microsoft.com/office/drawing/2014/main" id="{5F35764C-D8B1-432E-B59F-8111CAB9A4AC}"/>
              </a:ext>
            </a:extLst>
          </p:cNvPr>
          <p:cNvSpPr>
            <a:spLocks noGrp="1"/>
          </p:cNvSpPr>
          <p:nvPr>
            <p:ph type="sldNum" sz="quarter" idx="16"/>
          </p:nvPr>
        </p:nvSpPr>
        <p:spPr/>
        <p:txBody>
          <a:bodyPr/>
          <a:lstStyle/>
          <a:p>
            <a:fld id="{5753E4DD-3961-4790-8047-665C0BF52244}" type="slidenum">
              <a:rPr lang="en-US" smtClean="0"/>
              <a:pPr/>
              <a:t>‹#›</a:t>
            </a:fld>
            <a:endParaRPr lang="en-US"/>
          </a:p>
        </p:txBody>
      </p:sp>
    </p:spTree>
    <p:extLst>
      <p:ext uri="{BB962C8B-B14F-4D97-AF65-F5344CB8AC3E}">
        <p14:creationId xmlns:p14="http://schemas.microsoft.com/office/powerpoint/2010/main" val="228836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4000" y="1620000"/>
            <a:ext cx="3960000" cy="4500000"/>
          </a:xfrm>
        </p:spPr>
        <p:txBody>
          <a:bodyPr/>
          <a:lstStyle>
            <a:lvl1pPr>
              <a:defRPr/>
            </a:lvl1pPr>
          </a:lstStyle>
          <a:p>
            <a:pPr lvl="0"/>
            <a:r>
              <a:rPr lang="en-US"/>
              <a:t>Click here to add text. Press the Increase Indent button for a heading, press again for bullets. Press the Decrease Indent button to move backwards through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80000" y="1620000"/>
            <a:ext cx="3960000" cy="4500000"/>
          </a:xfrm>
        </p:spPr>
        <p:txBody>
          <a:bodyPr/>
          <a:lstStyle>
            <a:lvl1pPr>
              <a:defRPr/>
            </a:lvl1pPr>
          </a:lstStyle>
          <a:p>
            <a:pPr lvl="0"/>
            <a:r>
              <a:rPr lang="en-US"/>
              <a:t>Click here to add text. Press the Increase Indent button for a heading, press again for bullets. Press the Decrease Indent button to move backwards through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0BBF0-F681-4761-870A-B86AD5E0021C}" type="datetime1">
              <a:rPr lang="en-US" smtClean="0"/>
              <a:t>1/12/2021</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5753E4DD-3961-4790-8047-665C0BF52244}" type="slidenum">
              <a:rPr lang="en-US" smtClean="0"/>
              <a:t>‹#›</a:t>
            </a:fld>
            <a:endParaRPr lang="en-US"/>
          </a:p>
        </p:txBody>
      </p:sp>
      <p:sp>
        <p:nvSpPr>
          <p:cNvPr id="8" name="Subtitle 2">
            <a:extLst>
              <a:ext uri="{FF2B5EF4-FFF2-40B4-BE49-F238E27FC236}">
                <a16:creationId xmlns:a16="http://schemas.microsoft.com/office/drawing/2014/main" id="{052C7D85-EF28-4793-9B09-4805D5E7C2FB}"/>
              </a:ext>
            </a:extLst>
          </p:cNvPr>
          <p:cNvSpPr>
            <a:spLocks noGrp="1"/>
          </p:cNvSpPr>
          <p:nvPr>
            <p:ph type="subTitle" idx="13"/>
          </p:nvPr>
        </p:nvSpPr>
        <p:spPr>
          <a:xfrm>
            <a:off x="504000" y="846000"/>
            <a:ext cx="6120000" cy="432000"/>
          </a:xfrm>
        </p:spPr>
        <p:txBody>
          <a:bodyPr/>
          <a:lstStyle>
            <a:lvl1pPr marL="0" indent="0" algn="l">
              <a:buNone/>
              <a:defRPr sz="2000" b="1" i="0" baseline="0">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Tree>
    <p:extLst>
      <p:ext uri="{BB962C8B-B14F-4D97-AF65-F5344CB8AC3E}">
        <p14:creationId xmlns:p14="http://schemas.microsoft.com/office/powerpoint/2010/main" val="3631070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03999" y="1620000"/>
            <a:ext cx="3960000" cy="576000"/>
          </a:xfrm>
        </p:spPr>
        <p:txBody>
          <a:bodyPr anchor="b"/>
          <a:lstStyle>
            <a:lvl1pPr marL="0" indent="0">
              <a:buNone/>
              <a:defRPr sz="18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Heading goes here</a:t>
            </a:r>
          </a:p>
        </p:txBody>
      </p:sp>
      <p:sp>
        <p:nvSpPr>
          <p:cNvPr id="4" name="Content Placeholder 3"/>
          <p:cNvSpPr>
            <a:spLocks noGrp="1"/>
          </p:cNvSpPr>
          <p:nvPr>
            <p:ph sz="half" idx="2" hasCustomPrompt="1"/>
          </p:nvPr>
        </p:nvSpPr>
        <p:spPr>
          <a:xfrm>
            <a:off x="503999" y="2196000"/>
            <a:ext cx="3960000" cy="3684588"/>
          </a:xfrm>
        </p:spPr>
        <p:txBody>
          <a:bodyPr/>
          <a:lstStyle>
            <a:lvl1pPr>
              <a:defRPr/>
            </a:lvl1pPr>
          </a:lstStyle>
          <a:p>
            <a:pPr lvl="0"/>
            <a:r>
              <a:rPr lang="en-US"/>
              <a:t>Click here to add text. Press the Increase Indent button for a heading, press again for bullets. Press the Decrease Indent button to move backwards through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78415" y="1620000"/>
            <a:ext cx="3996000" cy="576000"/>
          </a:xfrm>
        </p:spPr>
        <p:txBody>
          <a:bodyPr anchor="b"/>
          <a:lstStyle>
            <a:lvl1pPr marL="0" indent="0">
              <a:buNone/>
              <a:defRPr sz="18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Heading goes here</a:t>
            </a:r>
          </a:p>
        </p:txBody>
      </p:sp>
      <p:sp>
        <p:nvSpPr>
          <p:cNvPr id="6" name="Content Placeholder 5"/>
          <p:cNvSpPr>
            <a:spLocks noGrp="1"/>
          </p:cNvSpPr>
          <p:nvPr>
            <p:ph sz="quarter" idx="4" hasCustomPrompt="1"/>
          </p:nvPr>
        </p:nvSpPr>
        <p:spPr>
          <a:xfrm>
            <a:off x="4678415" y="2196000"/>
            <a:ext cx="3996000" cy="3684588"/>
          </a:xfrm>
        </p:spPr>
        <p:txBody>
          <a:bodyPr/>
          <a:lstStyle>
            <a:lvl1pPr>
              <a:defRPr/>
            </a:lvl1pPr>
          </a:lstStyle>
          <a:p>
            <a:pPr lvl="0"/>
            <a:r>
              <a:rPr lang="en-US"/>
              <a:t>Click here to add text. Press the Increase Indent button for a heading, press again for bullets. Press the Decrease Indent button to move backwards through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AA8481-5EEF-4C91-B351-16C2F39A38A2}" type="datetime1">
              <a:rPr lang="en-US" smtClean="0"/>
              <a:t>1/12/2021</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5753E4DD-3961-4790-8047-665C0BF52244}" type="slidenum">
              <a:rPr lang="en-US" smtClean="0"/>
              <a:t>‹#›</a:t>
            </a:fld>
            <a:endParaRPr lang="en-US"/>
          </a:p>
        </p:txBody>
      </p:sp>
      <p:sp>
        <p:nvSpPr>
          <p:cNvPr id="10" name="Title 9">
            <a:extLst>
              <a:ext uri="{FF2B5EF4-FFF2-40B4-BE49-F238E27FC236}">
                <a16:creationId xmlns:a16="http://schemas.microsoft.com/office/drawing/2014/main" id="{93EA7284-3F15-4DE7-BE6C-3D098DA7B337}"/>
              </a:ext>
            </a:extLst>
          </p:cNvPr>
          <p:cNvSpPr>
            <a:spLocks noGrp="1"/>
          </p:cNvSpPr>
          <p:nvPr>
            <p:ph type="title"/>
          </p:nvPr>
        </p:nvSpPr>
        <p:spPr/>
        <p:txBody>
          <a:bodyPr/>
          <a:lstStyle/>
          <a:p>
            <a:r>
              <a:rPr lang="en-US"/>
              <a:t>Click to edit Master title style</a:t>
            </a:r>
          </a:p>
        </p:txBody>
      </p:sp>
      <p:sp>
        <p:nvSpPr>
          <p:cNvPr id="11" name="Subtitle 2">
            <a:extLst>
              <a:ext uri="{FF2B5EF4-FFF2-40B4-BE49-F238E27FC236}">
                <a16:creationId xmlns:a16="http://schemas.microsoft.com/office/drawing/2014/main" id="{09607CD2-E70F-4C1D-ADD0-66B2A3D2F4C5}"/>
              </a:ext>
            </a:extLst>
          </p:cNvPr>
          <p:cNvSpPr>
            <a:spLocks noGrp="1"/>
          </p:cNvSpPr>
          <p:nvPr>
            <p:ph type="subTitle" idx="13"/>
          </p:nvPr>
        </p:nvSpPr>
        <p:spPr>
          <a:xfrm>
            <a:off x="504000" y="846000"/>
            <a:ext cx="6120000" cy="432000"/>
          </a:xfrm>
        </p:spPr>
        <p:txBody>
          <a:bodyPr/>
          <a:lstStyle>
            <a:lvl1pPr marL="0" indent="0" algn="l">
              <a:buNone/>
              <a:defRPr sz="2000" b="1" i="0" baseline="0">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Tree>
    <p:extLst>
      <p:ext uri="{BB962C8B-B14F-4D97-AF65-F5344CB8AC3E}">
        <p14:creationId xmlns:p14="http://schemas.microsoft.com/office/powerpoint/2010/main" val="346562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053EA0-78EF-42FA-902B-C5A377F660F3}"/>
              </a:ext>
            </a:extLst>
          </p:cNvPr>
          <p:cNvSpPr>
            <a:spLocks noGrp="1"/>
          </p:cNvSpPr>
          <p:nvPr>
            <p:ph idx="1" hasCustomPrompt="1"/>
          </p:nvPr>
        </p:nvSpPr>
        <p:spPr>
          <a:xfrm>
            <a:off x="3204001" y="1620000"/>
            <a:ext cx="5434412" cy="38036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Insert text here, or click an icon below.</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4D8F025-BAEE-4FF7-ADE0-87B3E136E72C}"/>
              </a:ext>
            </a:extLst>
          </p:cNvPr>
          <p:cNvSpPr>
            <a:spLocks noGrp="1"/>
          </p:cNvSpPr>
          <p:nvPr>
            <p:ph type="dt" sz="half" idx="10"/>
          </p:nvPr>
        </p:nvSpPr>
        <p:spPr/>
        <p:txBody>
          <a:bodyPr/>
          <a:lstStyle/>
          <a:p>
            <a:fld id="{8FB0C83D-4675-4EE6-ABEF-566D99FAECBB}" type="datetimeFigureOut">
              <a:rPr lang="en-AU" smtClean="0"/>
              <a:t>12/01/2021</a:t>
            </a:fld>
            <a:endParaRPr lang="en-AU"/>
          </a:p>
        </p:txBody>
      </p:sp>
      <p:sp>
        <p:nvSpPr>
          <p:cNvPr id="6" name="Footer Placeholder 5">
            <a:extLst>
              <a:ext uri="{FF2B5EF4-FFF2-40B4-BE49-F238E27FC236}">
                <a16:creationId xmlns:a16="http://schemas.microsoft.com/office/drawing/2014/main" id="{4529D4AC-241B-4546-B9EF-7CD42D7F663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CA54561-12C3-4F6E-A0DD-AB785F35CABF}"/>
              </a:ext>
            </a:extLst>
          </p:cNvPr>
          <p:cNvSpPr>
            <a:spLocks noGrp="1"/>
          </p:cNvSpPr>
          <p:nvPr>
            <p:ph type="sldNum" sz="quarter" idx="12"/>
          </p:nvPr>
        </p:nvSpPr>
        <p:spPr/>
        <p:txBody>
          <a:bodyPr/>
          <a:lstStyle/>
          <a:p>
            <a:fld id="{EADA0200-7025-451B-87C2-F6406894AC22}" type="slidenum">
              <a:rPr lang="en-AU" smtClean="0"/>
              <a:t>‹#›</a:t>
            </a:fld>
            <a:endParaRPr lang="en-AU"/>
          </a:p>
        </p:txBody>
      </p:sp>
      <p:sp>
        <p:nvSpPr>
          <p:cNvPr id="8" name="Title 7">
            <a:extLst>
              <a:ext uri="{FF2B5EF4-FFF2-40B4-BE49-F238E27FC236}">
                <a16:creationId xmlns:a16="http://schemas.microsoft.com/office/drawing/2014/main" id="{3738E2E5-550C-4E6B-B1B2-0876C5CE6568}"/>
              </a:ext>
            </a:extLst>
          </p:cNvPr>
          <p:cNvSpPr>
            <a:spLocks noGrp="1"/>
          </p:cNvSpPr>
          <p:nvPr>
            <p:ph type="title"/>
          </p:nvPr>
        </p:nvSpPr>
        <p:spPr/>
        <p:txBody>
          <a:bodyPr/>
          <a:lstStyle/>
          <a:p>
            <a:r>
              <a:rPr lang="en-US"/>
              <a:t>Click to edit Master title style</a:t>
            </a:r>
            <a:endParaRPr lang="en-AU"/>
          </a:p>
        </p:txBody>
      </p:sp>
      <p:sp>
        <p:nvSpPr>
          <p:cNvPr id="9" name="Subtitle 2">
            <a:extLst>
              <a:ext uri="{FF2B5EF4-FFF2-40B4-BE49-F238E27FC236}">
                <a16:creationId xmlns:a16="http://schemas.microsoft.com/office/drawing/2014/main" id="{CA4B0AAF-9372-4BD6-831A-743B3406DB02}"/>
              </a:ext>
            </a:extLst>
          </p:cNvPr>
          <p:cNvSpPr>
            <a:spLocks noGrp="1"/>
          </p:cNvSpPr>
          <p:nvPr>
            <p:ph type="subTitle" idx="13"/>
          </p:nvPr>
        </p:nvSpPr>
        <p:spPr>
          <a:xfrm>
            <a:off x="504000" y="846000"/>
            <a:ext cx="6120000" cy="432000"/>
          </a:xfrm>
        </p:spPr>
        <p:txBody>
          <a:bodyPr/>
          <a:lstStyle>
            <a:lvl1pPr marL="0" indent="0" algn="l">
              <a:buNone/>
              <a:defRPr sz="2000" b="1" i="0" baseline="0">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10" name="Text Placeholder 8">
            <a:extLst>
              <a:ext uri="{FF2B5EF4-FFF2-40B4-BE49-F238E27FC236}">
                <a16:creationId xmlns:a16="http://schemas.microsoft.com/office/drawing/2014/main" id="{CEA47A94-AB82-4558-9090-4BCE033F0133}"/>
              </a:ext>
            </a:extLst>
          </p:cNvPr>
          <p:cNvSpPr>
            <a:spLocks noGrp="1"/>
          </p:cNvSpPr>
          <p:nvPr>
            <p:ph type="body" sz="quarter" idx="14" hasCustomPrompt="1"/>
          </p:nvPr>
        </p:nvSpPr>
        <p:spPr>
          <a:xfrm>
            <a:off x="504001" y="1620000"/>
            <a:ext cx="2484000" cy="3803650"/>
          </a:xfrm>
        </p:spPr>
        <p:txBody>
          <a:bodyPr/>
          <a:lstStyle>
            <a:lvl1pPr>
              <a:defRPr/>
            </a:lvl1pPr>
          </a:lstStyle>
          <a:p>
            <a:pPr lvl="0"/>
            <a:r>
              <a:rPr lang="en-US"/>
              <a:t>Click here to add text. Press the Increase Indent button for a heading, press again for bullets. Press the Decrease Indent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49710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4540E3D-809A-4DD2-B767-C8444C1260DD}"/>
              </a:ext>
            </a:extLst>
          </p:cNvPr>
          <p:cNvSpPr>
            <a:spLocks noGrp="1"/>
          </p:cNvSpPr>
          <p:nvPr>
            <p:ph type="pic" idx="1"/>
          </p:nvPr>
        </p:nvSpPr>
        <p:spPr>
          <a:xfrm>
            <a:off x="3204000" y="1619999"/>
            <a:ext cx="5436000" cy="3803651"/>
          </a:xfrm>
          <a:solidFill>
            <a:schemeClr val="bg1">
              <a:lumMod val="95000"/>
            </a:schemeClr>
          </a:solidFill>
        </p:spPr>
        <p:txBody>
          <a:bodyPr/>
          <a:lstStyle>
            <a:lvl1pPr marL="0" indent="0">
              <a:buNone/>
              <a:defRPr sz="2400"/>
            </a:lvl1pPr>
            <a:lvl2pPr marL="342854" indent="0">
              <a:buNone/>
              <a:defRPr sz="2100"/>
            </a:lvl2pPr>
            <a:lvl3pPr marL="685709" indent="0">
              <a:buNone/>
              <a:defRPr sz="1800"/>
            </a:lvl3pPr>
            <a:lvl4pPr marL="1028563" indent="0">
              <a:buNone/>
              <a:defRPr sz="1500"/>
            </a:lvl4pPr>
            <a:lvl5pPr marL="1371417" indent="0">
              <a:buNone/>
              <a:defRPr sz="1500"/>
            </a:lvl5pPr>
            <a:lvl6pPr marL="1714271" indent="0">
              <a:buNone/>
              <a:defRPr sz="1500"/>
            </a:lvl6pPr>
            <a:lvl7pPr marL="2057126" indent="0">
              <a:buNone/>
              <a:defRPr sz="1500"/>
            </a:lvl7pPr>
            <a:lvl8pPr marL="2399980" indent="0">
              <a:buNone/>
              <a:defRPr sz="1500"/>
            </a:lvl8pPr>
            <a:lvl9pPr marL="2742834" indent="0">
              <a:buNone/>
              <a:defRPr sz="1500"/>
            </a:lvl9pPr>
          </a:lstStyle>
          <a:p>
            <a:r>
              <a:rPr lang="en-US"/>
              <a:t>Click icon to add picture</a:t>
            </a:r>
            <a:endParaRPr lang="en-AU"/>
          </a:p>
        </p:txBody>
      </p:sp>
      <p:sp>
        <p:nvSpPr>
          <p:cNvPr id="5" name="Date Placeholder 4">
            <a:extLst>
              <a:ext uri="{FF2B5EF4-FFF2-40B4-BE49-F238E27FC236}">
                <a16:creationId xmlns:a16="http://schemas.microsoft.com/office/drawing/2014/main" id="{3744E691-2CB3-4209-AD53-DFAE6E454C2E}"/>
              </a:ext>
            </a:extLst>
          </p:cNvPr>
          <p:cNvSpPr>
            <a:spLocks noGrp="1"/>
          </p:cNvSpPr>
          <p:nvPr>
            <p:ph type="dt" sz="half" idx="10"/>
          </p:nvPr>
        </p:nvSpPr>
        <p:spPr/>
        <p:txBody>
          <a:bodyPr/>
          <a:lstStyle/>
          <a:p>
            <a:fld id="{8FB0C83D-4675-4EE6-ABEF-566D99FAECBB}" type="datetimeFigureOut">
              <a:rPr lang="en-AU" smtClean="0"/>
              <a:t>12/01/2021</a:t>
            </a:fld>
            <a:endParaRPr lang="en-AU"/>
          </a:p>
        </p:txBody>
      </p:sp>
      <p:sp>
        <p:nvSpPr>
          <p:cNvPr id="6" name="Footer Placeholder 5">
            <a:extLst>
              <a:ext uri="{FF2B5EF4-FFF2-40B4-BE49-F238E27FC236}">
                <a16:creationId xmlns:a16="http://schemas.microsoft.com/office/drawing/2014/main" id="{2DCD04FB-4774-4B27-B431-67FE53E816F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C456E47-CBC5-4B89-9AEF-5CD45782E0C7}"/>
              </a:ext>
            </a:extLst>
          </p:cNvPr>
          <p:cNvSpPr>
            <a:spLocks noGrp="1"/>
          </p:cNvSpPr>
          <p:nvPr>
            <p:ph type="sldNum" sz="quarter" idx="12"/>
          </p:nvPr>
        </p:nvSpPr>
        <p:spPr/>
        <p:txBody>
          <a:bodyPr/>
          <a:lstStyle/>
          <a:p>
            <a:fld id="{EADA0200-7025-451B-87C2-F6406894AC22}" type="slidenum">
              <a:rPr lang="en-AU" smtClean="0"/>
              <a:t>‹#›</a:t>
            </a:fld>
            <a:endParaRPr lang="en-AU"/>
          </a:p>
        </p:txBody>
      </p:sp>
      <p:sp>
        <p:nvSpPr>
          <p:cNvPr id="9" name="Text Placeholder 8">
            <a:extLst>
              <a:ext uri="{FF2B5EF4-FFF2-40B4-BE49-F238E27FC236}">
                <a16:creationId xmlns:a16="http://schemas.microsoft.com/office/drawing/2014/main" id="{BF20C03D-5EA0-484D-9261-B472BB70B4A7}"/>
              </a:ext>
            </a:extLst>
          </p:cNvPr>
          <p:cNvSpPr>
            <a:spLocks noGrp="1"/>
          </p:cNvSpPr>
          <p:nvPr>
            <p:ph type="body" sz="quarter" idx="13" hasCustomPrompt="1"/>
          </p:nvPr>
        </p:nvSpPr>
        <p:spPr>
          <a:xfrm>
            <a:off x="539998" y="1620000"/>
            <a:ext cx="2520000" cy="3803650"/>
          </a:xfrm>
        </p:spPr>
        <p:txBody>
          <a:bodyPr/>
          <a:lstStyle>
            <a:lvl1pPr>
              <a:defRPr/>
            </a:lvl1pPr>
          </a:lstStyle>
          <a:p>
            <a:pPr lvl="0"/>
            <a:r>
              <a:rPr lang="en-US"/>
              <a:t>Click here to add text. Press the Increase Indent button for a heading, press again for bullets. Press the Decrease Indent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9">
            <a:extLst>
              <a:ext uri="{FF2B5EF4-FFF2-40B4-BE49-F238E27FC236}">
                <a16:creationId xmlns:a16="http://schemas.microsoft.com/office/drawing/2014/main" id="{66DAA545-5A75-4966-85AC-6630D8CA7857}"/>
              </a:ext>
            </a:extLst>
          </p:cNvPr>
          <p:cNvSpPr>
            <a:spLocks noGrp="1"/>
          </p:cNvSpPr>
          <p:nvPr>
            <p:ph type="title"/>
          </p:nvPr>
        </p:nvSpPr>
        <p:spPr/>
        <p:txBody>
          <a:bodyPr/>
          <a:lstStyle/>
          <a:p>
            <a:r>
              <a:rPr lang="en-US"/>
              <a:t>Click to edit Master title style</a:t>
            </a:r>
            <a:endParaRPr lang="en-AU"/>
          </a:p>
        </p:txBody>
      </p:sp>
      <p:sp>
        <p:nvSpPr>
          <p:cNvPr id="11" name="Subtitle 2">
            <a:extLst>
              <a:ext uri="{FF2B5EF4-FFF2-40B4-BE49-F238E27FC236}">
                <a16:creationId xmlns:a16="http://schemas.microsoft.com/office/drawing/2014/main" id="{5E4C4466-1B8C-49B8-8845-00174B2C9D19}"/>
              </a:ext>
            </a:extLst>
          </p:cNvPr>
          <p:cNvSpPr>
            <a:spLocks noGrp="1"/>
          </p:cNvSpPr>
          <p:nvPr>
            <p:ph type="subTitle" idx="14"/>
          </p:nvPr>
        </p:nvSpPr>
        <p:spPr>
          <a:xfrm>
            <a:off x="504000" y="846000"/>
            <a:ext cx="6120000" cy="432000"/>
          </a:xfrm>
        </p:spPr>
        <p:txBody>
          <a:bodyPr/>
          <a:lstStyle>
            <a:lvl1pPr marL="0" indent="0" algn="l">
              <a:buNone/>
              <a:defRPr sz="2000" b="1" i="0" baseline="0">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Tree>
    <p:extLst>
      <p:ext uri="{BB962C8B-B14F-4D97-AF65-F5344CB8AC3E}">
        <p14:creationId xmlns:p14="http://schemas.microsoft.com/office/powerpoint/2010/main" val="394965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ll Ou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3999" y="1368000"/>
            <a:ext cx="8136000" cy="9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780BBB72-A32A-4134-834F-2AFF10F8DED7}"/>
              </a:ext>
            </a:extLst>
          </p:cNvPr>
          <p:cNvSpPr>
            <a:spLocks noGrp="1"/>
          </p:cNvSpPr>
          <p:nvPr>
            <p:ph type="subTitle" idx="17"/>
          </p:nvPr>
        </p:nvSpPr>
        <p:spPr>
          <a:xfrm>
            <a:off x="504000" y="846000"/>
            <a:ext cx="6120000" cy="432000"/>
          </a:xfrm>
        </p:spPr>
        <p:txBody>
          <a:bodyPr/>
          <a:lstStyle>
            <a:lvl1pPr marL="0" indent="0" algn="l">
              <a:buNone/>
              <a:defRPr sz="2000" b="1" i="0" baseline="0">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22" name="Text Placeholder 3">
            <a:extLst>
              <a:ext uri="{FF2B5EF4-FFF2-40B4-BE49-F238E27FC236}">
                <a16:creationId xmlns:a16="http://schemas.microsoft.com/office/drawing/2014/main" id="{37F1CD13-E208-40C0-98E4-84354F8D747E}"/>
              </a:ext>
            </a:extLst>
          </p:cNvPr>
          <p:cNvSpPr>
            <a:spLocks noGrp="1"/>
          </p:cNvSpPr>
          <p:nvPr>
            <p:ph type="body" sz="quarter" idx="23" hasCustomPrompt="1"/>
          </p:nvPr>
        </p:nvSpPr>
        <p:spPr>
          <a:xfrm>
            <a:off x="551270" y="3052362"/>
            <a:ext cx="2124000" cy="2124000"/>
          </a:xfrm>
          <a:prstGeom prst="ellipse">
            <a:avLst/>
          </a:prstGeom>
          <a:gradFill>
            <a:gsLst>
              <a:gs pos="0">
                <a:schemeClr val="bg1">
                  <a:alpha val="60000"/>
                </a:schemeClr>
              </a:gs>
              <a:gs pos="100000">
                <a:schemeClr val="accent2">
                  <a:lumMod val="75000"/>
                  <a:alpha val="25000"/>
                </a:schemeClr>
              </a:gs>
            </a:gsLst>
            <a:lin ang="18900000" scaled="1"/>
          </a:gradFill>
          <a:ln w="31750">
            <a:gradFill flip="none" rotWithShape="1">
              <a:gsLst>
                <a:gs pos="0">
                  <a:schemeClr val="accent2">
                    <a:lumMod val="20000"/>
                    <a:lumOff val="80000"/>
                  </a:schemeClr>
                </a:gs>
                <a:gs pos="74000">
                  <a:schemeClr val="accent2"/>
                </a:gs>
                <a:gs pos="83000">
                  <a:schemeClr val="accent2"/>
                </a:gs>
                <a:gs pos="100000">
                  <a:schemeClr val="accent2">
                    <a:lumMod val="75000"/>
                  </a:schemeClr>
                </a:gs>
              </a:gsLst>
              <a:lin ang="18900000" scaled="1"/>
              <a:tileRect/>
            </a:gradFill>
          </a:ln>
        </p:spPr>
        <p:txBody>
          <a:bodyPr lIns="0" tIns="252000" rIns="0" bIns="0" anchor="t" anchorCtr="0"/>
          <a:lstStyle>
            <a:lvl1pPr algn="ctr">
              <a:spcBef>
                <a:spcPts val="0"/>
              </a:spcBef>
              <a:spcAft>
                <a:spcPts val="0"/>
              </a:spcAft>
              <a:defRPr sz="1400" b="1" spc="-30" baseline="0">
                <a:solidFill>
                  <a:schemeClr val="accent2"/>
                </a:solidFill>
              </a:defRPr>
            </a:lvl1pPr>
            <a:lvl2pPr algn="ctr">
              <a:spcBef>
                <a:spcPts val="0"/>
              </a:spcBef>
              <a:defRPr sz="1400" b="0" spc="-30">
                <a:solidFill>
                  <a:schemeClr val="tx1"/>
                </a:solidFill>
              </a:defRPr>
            </a:lvl2pPr>
            <a:lvl3pPr marL="108000" indent="-108000" algn="ctr">
              <a:spcBef>
                <a:spcPts val="0"/>
              </a:spcBef>
              <a:defRPr sz="1400" spc="-30"/>
            </a:lvl3pPr>
          </a:lstStyle>
          <a:p>
            <a:pPr lvl="0"/>
            <a:r>
              <a:rPr lang="en-US"/>
              <a:t>Heading goes here. Press increase indent for body text.</a:t>
            </a:r>
          </a:p>
          <a:p>
            <a:pPr lvl="1"/>
            <a:r>
              <a:rPr lang="en-US"/>
              <a:t>Text</a:t>
            </a:r>
          </a:p>
          <a:p>
            <a:pPr lvl="2"/>
            <a:r>
              <a:rPr lang="en-US"/>
              <a:t>Text</a:t>
            </a:r>
          </a:p>
        </p:txBody>
      </p:sp>
      <p:sp>
        <p:nvSpPr>
          <p:cNvPr id="27" name="Text Placeholder 3">
            <a:extLst>
              <a:ext uri="{FF2B5EF4-FFF2-40B4-BE49-F238E27FC236}">
                <a16:creationId xmlns:a16="http://schemas.microsoft.com/office/drawing/2014/main" id="{D1AC6BDC-A2EA-434E-8F6B-6BCE9F3BE280}"/>
              </a:ext>
            </a:extLst>
          </p:cNvPr>
          <p:cNvSpPr>
            <a:spLocks noGrp="1"/>
          </p:cNvSpPr>
          <p:nvPr>
            <p:ph type="body" sz="quarter" idx="24" hasCustomPrompt="1"/>
          </p:nvPr>
        </p:nvSpPr>
        <p:spPr>
          <a:xfrm>
            <a:off x="2520172" y="3052362"/>
            <a:ext cx="2124000" cy="2124000"/>
          </a:xfrm>
          <a:prstGeom prst="ellipse">
            <a:avLst/>
          </a:prstGeom>
          <a:gradFill>
            <a:gsLst>
              <a:gs pos="0">
                <a:schemeClr val="bg1">
                  <a:alpha val="60000"/>
                </a:schemeClr>
              </a:gs>
              <a:gs pos="100000">
                <a:srgbClr val="009845">
                  <a:alpha val="25000"/>
                </a:srgbClr>
              </a:gs>
            </a:gsLst>
            <a:lin ang="18900000" scaled="1"/>
          </a:gradFill>
          <a:ln w="31750">
            <a:gradFill flip="none" rotWithShape="1">
              <a:gsLst>
                <a:gs pos="0">
                  <a:srgbClr val="009845">
                    <a:alpha val="24000"/>
                  </a:srgbClr>
                </a:gs>
                <a:gs pos="74000">
                  <a:srgbClr val="009845"/>
                </a:gs>
                <a:gs pos="83000">
                  <a:srgbClr val="009845"/>
                </a:gs>
                <a:gs pos="100000">
                  <a:srgbClr val="009845">
                    <a:alpha val="35000"/>
                  </a:srgbClr>
                </a:gs>
              </a:gsLst>
              <a:lin ang="18900000" scaled="1"/>
              <a:tileRect/>
            </a:gradFill>
          </a:ln>
        </p:spPr>
        <p:txBody>
          <a:bodyPr lIns="0" tIns="252000" rIns="0" bIns="0" anchor="t" anchorCtr="0"/>
          <a:lstStyle>
            <a:lvl1pPr algn="ctr">
              <a:spcBef>
                <a:spcPts val="0"/>
              </a:spcBef>
              <a:spcAft>
                <a:spcPts val="0"/>
              </a:spcAft>
              <a:defRPr sz="1400" b="1" spc="-30" baseline="0">
                <a:solidFill>
                  <a:srgbClr val="009845"/>
                </a:solidFill>
              </a:defRPr>
            </a:lvl1pPr>
            <a:lvl2pPr algn="ctr">
              <a:spcBef>
                <a:spcPts val="0"/>
              </a:spcBef>
              <a:defRPr sz="1400" b="0" spc="-30">
                <a:solidFill>
                  <a:schemeClr val="tx1"/>
                </a:solidFill>
              </a:defRPr>
            </a:lvl2pPr>
            <a:lvl3pPr marL="108000" indent="-108000" algn="ctr">
              <a:spcBef>
                <a:spcPts val="0"/>
              </a:spcBef>
              <a:defRPr sz="1400" spc="-30"/>
            </a:lvl3pPr>
          </a:lstStyle>
          <a:p>
            <a:pPr lvl="0"/>
            <a:r>
              <a:rPr lang="en-US"/>
              <a:t>Heading goes here. Press increase indent for body text.</a:t>
            </a:r>
          </a:p>
          <a:p>
            <a:pPr lvl="1"/>
            <a:r>
              <a:rPr lang="en-US"/>
              <a:t>Text</a:t>
            </a:r>
          </a:p>
          <a:p>
            <a:pPr lvl="2"/>
            <a:r>
              <a:rPr lang="en-US"/>
              <a:t>Text</a:t>
            </a:r>
          </a:p>
        </p:txBody>
      </p:sp>
      <p:sp>
        <p:nvSpPr>
          <p:cNvPr id="28" name="Text Placeholder 3">
            <a:extLst>
              <a:ext uri="{FF2B5EF4-FFF2-40B4-BE49-F238E27FC236}">
                <a16:creationId xmlns:a16="http://schemas.microsoft.com/office/drawing/2014/main" id="{88C3DB67-BB51-4ED1-A25E-6B2EB90E2D44}"/>
              </a:ext>
            </a:extLst>
          </p:cNvPr>
          <p:cNvSpPr>
            <a:spLocks noGrp="1"/>
          </p:cNvSpPr>
          <p:nvPr>
            <p:ph type="body" sz="quarter" idx="25" hasCustomPrompt="1"/>
          </p:nvPr>
        </p:nvSpPr>
        <p:spPr>
          <a:xfrm>
            <a:off x="4489074" y="3052362"/>
            <a:ext cx="2124000" cy="2124000"/>
          </a:xfrm>
          <a:prstGeom prst="ellipse">
            <a:avLst/>
          </a:prstGeom>
          <a:gradFill>
            <a:gsLst>
              <a:gs pos="0">
                <a:schemeClr val="bg1">
                  <a:alpha val="60000"/>
                </a:schemeClr>
              </a:gs>
              <a:gs pos="100000">
                <a:schemeClr val="accent5">
                  <a:alpha val="25000"/>
                </a:schemeClr>
              </a:gs>
            </a:gsLst>
            <a:lin ang="18900000" scaled="1"/>
          </a:gradFill>
          <a:ln w="31750">
            <a:gradFill flip="none" rotWithShape="1">
              <a:gsLst>
                <a:gs pos="0">
                  <a:schemeClr val="accent5">
                    <a:lumMod val="20000"/>
                    <a:lumOff val="80000"/>
                  </a:schemeClr>
                </a:gs>
                <a:gs pos="74000">
                  <a:schemeClr val="accent5"/>
                </a:gs>
                <a:gs pos="83000">
                  <a:schemeClr val="accent5"/>
                </a:gs>
                <a:gs pos="100000">
                  <a:schemeClr val="accent5">
                    <a:lumMod val="60000"/>
                    <a:lumOff val="40000"/>
                  </a:schemeClr>
                </a:gs>
              </a:gsLst>
              <a:lin ang="18900000" scaled="1"/>
              <a:tileRect/>
            </a:gradFill>
          </a:ln>
        </p:spPr>
        <p:txBody>
          <a:bodyPr lIns="0" tIns="252000" rIns="0" bIns="0" anchor="t" anchorCtr="0"/>
          <a:lstStyle>
            <a:lvl1pPr algn="ctr">
              <a:spcBef>
                <a:spcPts val="0"/>
              </a:spcBef>
              <a:spcAft>
                <a:spcPts val="0"/>
              </a:spcAft>
              <a:defRPr sz="1400" b="1" spc="-30" baseline="0">
                <a:solidFill>
                  <a:schemeClr val="accent5"/>
                </a:solidFill>
              </a:defRPr>
            </a:lvl1pPr>
            <a:lvl2pPr algn="ctr">
              <a:spcBef>
                <a:spcPts val="0"/>
              </a:spcBef>
              <a:defRPr sz="1400" b="0" spc="-30">
                <a:solidFill>
                  <a:schemeClr val="tx1"/>
                </a:solidFill>
              </a:defRPr>
            </a:lvl2pPr>
            <a:lvl3pPr marL="108000" indent="-108000" algn="ctr">
              <a:spcBef>
                <a:spcPts val="0"/>
              </a:spcBef>
              <a:defRPr sz="1400" spc="-30"/>
            </a:lvl3pPr>
          </a:lstStyle>
          <a:p>
            <a:pPr lvl="0"/>
            <a:r>
              <a:rPr lang="en-US"/>
              <a:t>Heading goes here. Press increase indent for body text.</a:t>
            </a:r>
          </a:p>
          <a:p>
            <a:pPr lvl="1"/>
            <a:r>
              <a:rPr lang="en-US"/>
              <a:t>Text</a:t>
            </a:r>
          </a:p>
          <a:p>
            <a:pPr lvl="2"/>
            <a:r>
              <a:rPr lang="en-US"/>
              <a:t>Text</a:t>
            </a:r>
          </a:p>
        </p:txBody>
      </p:sp>
      <p:sp>
        <p:nvSpPr>
          <p:cNvPr id="29" name="Text Placeholder 3">
            <a:extLst>
              <a:ext uri="{FF2B5EF4-FFF2-40B4-BE49-F238E27FC236}">
                <a16:creationId xmlns:a16="http://schemas.microsoft.com/office/drawing/2014/main" id="{F62219CC-D075-4B29-8CE4-872B4E0BDFBC}"/>
              </a:ext>
            </a:extLst>
          </p:cNvPr>
          <p:cNvSpPr>
            <a:spLocks noGrp="1"/>
          </p:cNvSpPr>
          <p:nvPr>
            <p:ph type="body" sz="quarter" idx="26" hasCustomPrompt="1"/>
          </p:nvPr>
        </p:nvSpPr>
        <p:spPr>
          <a:xfrm>
            <a:off x="6457975" y="3052362"/>
            <a:ext cx="2124000" cy="2124000"/>
          </a:xfrm>
          <a:prstGeom prst="ellipse">
            <a:avLst/>
          </a:prstGeom>
          <a:gradFill>
            <a:gsLst>
              <a:gs pos="0">
                <a:schemeClr val="bg1">
                  <a:alpha val="60000"/>
                </a:schemeClr>
              </a:gs>
              <a:gs pos="100000">
                <a:srgbClr val="97989A">
                  <a:alpha val="25000"/>
                </a:srgbClr>
              </a:gs>
            </a:gsLst>
            <a:lin ang="18900000" scaled="1"/>
          </a:gradFill>
          <a:ln w="31750">
            <a:gradFill flip="none" rotWithShape="1">
              <a:gsLst>
                <a:gs pos="0">
                  <a:schemeClr val="bg1">
                    <a:lumMod val="95000"/>
                  </a:schemeClr>
                </a:gs>
                <a:gs pos="74000">
                  <a:srgbClr val="97989A"/>
                </a:gs>
                <a:gs pos="83000">
                  <a:srgbClr val="97989A"/>
                </a:gs>
                <a:gs pos="100000">
                  <a:schemeClr val="bg1">
                    <a:lumMod val="65000"/>
                  </a:schemeClr>
                </a:gs>
              </a:gsLst>
              <a:lin ang="18900000" scaled="1"/>
              <a:tileRect/>
            </a:gradFill>
          </a:ln>
        </p:spPr>
        <p:txBody>
          <a:bodyPr lIns="0" tIns="252000" rIns="0" bIns="0" anchor="t" anchorCtr="0"/>
          <a:lstStyle>
            <a:lvl1pPr algn="ctr">
              <a:spcBef>
                <a:spcPts val="0"/>
              </a:spcBef>
              <a:spcAft>
                <a:spcPts val="0"/>
              </a:spcAft>
              <a:defRPr sz="1400" b="1" spc="-30" baseline="0">
                <a:solidFill>
                  <a:srgbClr val="97989A"/>
                </a:solidFill>
              </a:defRPr>
            </a:lvl1pPr>
            <a:lvl2pPr algn="ctr">
              <a:spcBef>
                <a:spcPts val="0"/>
              </a:spcBef>
              <a:defRPr sz="1400" b="0" spc="-30">
                <a:solidFill>
                  <a:schemeClr val="tx1"/>
                </a:solidFill>
              </a:defRPr>
            </a:lvl2pPr>
            <a:lvl3pPr marL="108000" indent="-108000" algn="ctr">
              <a:spcBef>
                <a:spcPts val="0"/>
              </a:spcBef>
              <a:defRPr sz="1400" spc="-30"/>
            </a:lvl3pPr>
          </a:lstStyle>
          <a:p>
            <a:pPr lvl="0"/>
            <a:r>
              <a:rPr lang="en-US"/>
              <a:t>Heading goes here. Press increase indent for body text.</a:t>
            </a:r>
          </a:p>
          <a:p>
            <a:pPr lvl="1"/>
            <a:r>
              <a:rPr lang="en-US"/>
              <a:t>Text</a:t>
            </a:r>
          </a:p>
          <a:p>
            <a:pPr lvl="2"/>
            <a:r>
              <a:rPr lang="en-US"/>
              <a:t>Text</a:t>
            </a:r>
          </a:p>
        </p:txBody>
      </p:sp>
      <p:cxnSp>
        <p:nvCxnSpPr>
          <p:cNvPr id="30" name="Straight Connector 29">
            <a:extLst>
              <a:ext uri="{FF2B5EF4-FFF2-40B4-BE49-F238E27FC236}">
                <a16:creationId xmlns:a16="http://schemas.microsoft.com/office/drawing/2014/main" id="{455974B2-6219-4101-8862-48A831561731}"/>
              </a:ext>
            </a:extLst>
          </p:cNvPr>
          <p:cNvCxnSpPr/>
          <p:nvPr userDrawn="1"/>
        </p:nvCxnSpPr>
        <p:spPr>
          <a:xfrm>
            <a:off x="540000" y="5463239"/>
            <a:ext cx="8064000" cy="0"/>
          </a:xfrm>
          <a:prstGeom prst="line">
            <a:avLst/>
          </a:prstGeom>
          <a:ln>
            <a:solidFill>
              <a:srgbClr val="97989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0216AF-5BAB-4A06-AEE2-96BA90432822}"/>
              </a:ext>
            </a:extLst>
          </p:cNvPr>
          <p:cNvCxnSpPr/>
          <p:nvPr userDrawn="1"/>
        </p:nvCxnSpPr>
        <p:spPr>
          <a:xfrm>
            <a:off x="540000" y="2484259"/>
            <a:ext cx="8064000" cy="0"/>
          </a:xfrm>
          <a:prstGeom prst="line">
            <a:avLst/>
          </a:prstGeom>
          <a:ln>
            <a:solidFill>
              <a:srgbClr val="97989A"/>
            </a:solidFill>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BEE21EB8-F461-4E4F-A657-3E226570D5FA}"/>
              </a:ext>
            </a:extLst>
          </p:cNvPr>
          <p:cNvSpPr>
            <a:spLocks noGrp="1"/>
          </p:cNvSpPr>
          <p:nvPr>
            <p:ph type="body" sz="quarter" idx="19" hasCustomPrompt="1"/>
          </p:nvPr>
        </p:nvSpPr>
        <p:spPr>
          <a:xfrm>
            <a:off x="3240172" y="2695133"/>
            <a:ext cx="684000" cy="684000"/>
          </a:xfrm>
          <a:prstGeom prst="ellipse">
            <a:avLst/>
          </a:prstGeom>
          <a:solidFill>
            <a:schemeClr val="bg1">
              <a:alpha val="45000"/>
            </a:schemeClr>
          </a:solidFill>
          <a:ln w="31750">
            <a:gradFill flip="none" rotWithShape="1">
              <a:gsLst>
                <a:gs pos="0">
                  <a:srgbClr val="009845">
                    <a:lumMod val="20000"/>
                    <a:lumOff val="80000"/>
                  </a:srgbClr>
                </a:gs>
                <a:gs pos="74000">
                  <a:srgbClr val="009845"/>
                </a:gs>
                <a:gs pos="83000">
                  <a:srgbClr val="009845"/>
                </a:gs>
                <a:gs pos="100000">
                  <a:srgbClr val="009845"/>
                </a:gs>
              </a:gsLst>
              <a:lin ang="18900000" scaled="1"/>
              <a:tileRect/>
            </a:gradFill>
          </a:ln>
        </p:spPr>
        <p:txBody>
          <a:bodyPr lIns="0" tIns="0" rIns="0" bIns="0" anchor="ctr"/>
          <a:lstStyle>
            <a:lvl1pPr algn="ctr">
              <a:spcBef>
                <a:spcPts val="0"/>
              </a:spcBef>
              <a:spcAft>
                <a:spcPts val="0"/>
              </a:spcAft>
              <a:defRPr sz="2000" b="1" spc="-50" baseline="0">
                <a:solidFill>
                  <a:srgbClr val="009845"/>
                </a:solidFill>
              </a:defRPr>
            </a:lvl1pPr>
          </a:lstStyle>
          <a:p>
            <a:pPr lvl="0"/>
            <a:r>
              <a:rPr lang="en-US"/>
              <a:t>#</a:t>
            </a:r>
          </a:p>
        </p:txBody>
      </p:sp>
      <p:sp>
        <p:nvSpPr>
          <p:cNvPr id="19" name="Text Placeholder 3">
            <a:extLst>
              <a:ext uri="{FF2B5EF4-FFF2-40B4-BE49-F238E27FC236}">
                <a16:creationId xmlns:a16="http://schemas.microsoft.com/office/drawing/2014/main" id="{44251F38-066D-4651-8194-5A3B105AFE24}"/>
              </a:ext>
            </a:extLst>
          </p:cNvPr>
          <p:cNvSpPr>
            <a:spLocks noGrp="1"/>
          </p:cNvSpPr>
          <p:nvPr>
            <p:ph type="body" sz="quarter" idx="20" hasCustomPrompt="1"/>
          </p:nvPr>
        </p:nvSpPr>
        <p:spPr>
          <a:xfrm>
            <a:off x="1271270" y="2695133"/>
            <a:ext cx="684000" cy="684000"/>
          </a:xfrm>
          <a:prstGeom prst="ellipse">
            <a:avLst/>
          </a:prstGeom>
          <a:solidFill>
            <a:schemeClr val="bg1">
              <a:alpha val="45000"/>
            </a:schemeClr>
          </a:solidFill>
          <a:ln w="31750">
            <a:gradFill flip="none" rotWithShape="1">
              <a:gsLst>
                <a:gs pos="0">
                  <a:schemeClr val="accent2">
                    <a:lumMod val="20000"/>
                    <a:lumOff val="80000"/>
                  </a:schemeClr>
                </a:gs>
                <a:gs pos="74000">
                  <a:schemeClr val="accent2"/>
                </a:gs>
                <a:gs pos="83000">
                  <a:schemeClr val="accent2"/>
                </a:gs>
                <a:gs pos="100000">
                  <a:schemeClr val="accent2">
                    <a:lumMod val="75000"/>
                  </a:schemeClr>
                </a:gs>
              </a:gsLst>
              <a:lin ang="18900000" scaled="1"/>
              <a:tileRect/>
            </a:gradFill>
          </a:ln>
        </p:spPr>
        <p:txBody>
          <a:bodyPr lIns="0" tIns="0" rIns="0" bIns="0" anchor="ctr"/>
          <a:lstStyle>
            <a:lvl1pPr algn="ctr">
              <a:spcBef>
                <a:spcPts val="0"/>
              </a:spcBef>
              <a:spcAft>
                <a:spcPts val="0"/>
              </a:spcAft>
              <a:defRPr sz="2000" b="1" spc="-50" baseline="0">
                <a:solidFill>
                  <a:schemeClr val="accent2"/>
                </a:solidFill>
              </a:defRPr>
            </a:lvl1pPr>
          </a:lstStyle>
          <a:p>
            <a:pPr lvl="0"/>
            <a:r>
              <a:rPr lang="en-US"/>
              <a:t>#</a:t>
            </a:r>
          </a:p>
        </p:txBody>
      </p:sp>
      <p:sp>
        <p:nvSpPr>
          <p:cNvPr id="20" name="Text Placeholder 3">
            <a:extLst>
              <a:ext uri="{FF2B5EF4-FFF2-40B4-BE49-F238E27FC236}">
                <a16:creationId xmlns:a16="http://schemas.microsoft.com/office/drawing/2014/main" id="{8CDF88EB-1590-4E2B-8EDC-7ED9DF09AA4B}"/>
              </a:ext>
            </a:extLst>
          </p:cNvPr>
          <p:cNvSpPr>
            <a:spLocks noGrp="1"/>
          </p:cNvSpPr>
          <p:nvPr>
            <p:ph type="body" sz="quarter" idx="21" hasCustomPrompt="1"/>
          </p:nvPr>
        </p:nvSpPr>
        <p:spPr>
          <a:xfrm>
            <a:off x="5209074" y="2695133"/>
            <a:ext cx="684000" cy="684000"/>
          </a:xfrm>
          <a:prstGeom prst="ellipse">
            <a:avLst/>
          </a:prstGeom>
          <a:solidFill>
            <a:schemeClr val="bg1">
              <a:alpha val="45000"/>
            </a:schemeClr>
          </a:solidFill>
          <a:ln w="31750">
            <a:gradFill flip="none" rotWithShape="1">
              <a:gsLst>
                <a:gs pos="0">
                  <a:schemeClr val="accent5">
                    <a:lumMod val="20000"/>
                    <a:lumOff val="80000"/>
                  </a:schemeClr>
                </a:gs>
                <a:gs pos="74000">
                  <a:schemeClr val="accent5"/>
                </a:gs>
                <a:gs pos="83000">
                  <a:schemeClr val="accent5"/>
                </a:gs>
                <a:gs pos="100000">
                  <a:schemeClr val="accent5">
                    <a:lumMod val="60000"/>
                    <a:lumOff val="40000"/>
                  </a:schemeClr>
                </a:gs>
              </a:gsLst>
              <a:lin ang="18900000" scaled="1"/>
              <a:tileRect/>
            </a:gradFill>
          </a:ln>
        </p:spPr>
        <p:txBody>
          <a:bodyPr lIns="0" tIns="0" rIns="0" bIns="0" anchor="ctr"/>
          <a:lstStyle>
            <a:lvl1pPr algn="ctr">
              <a:spcBef>
                <a:spcPts val="0"/>
              </a:spcBef>
              <a:spcAft>
                <a:spcPts val="0"/>
              </a:spcAft>
              <a:defRPr sz="2000" b="1" spc="-50" baseline="0">
                <a:solidFill>
                  <a:schemeClr val="accent5"/>
                </a:solidFill>
              </a:defRPr>
            </a:lvl1pPr>
          </a:lstStyle>
          <a:p>
            <a:pPr lvl="0"/>
            <a:r>
              <a:rPr lang="en-US"/>
              <a:t>#</a:t>
            </a:r>
          </a:p>
        </p:txBody>
      </p:sp>
      <p:sp>
        <p:nvSpPr>
          <p:cNvPr id="21" name="Text Placeholder 3">
            <a:extLst>
              <a:ext uri="{FF2B5EF4-FFF2-40B4-BE49-F238E27FC236}">
                <a16:creationId xmlns:a16="http://schemas.microsoft.com/office/drawing/2014/main" id="{9DEC3886-BBA3-44B4-8B5B-A27F614AE1F9}"/>
              </a:ext>
            </a:extLst>
          </p:cNvPr>
          <p:cNvSpPr>
            <a:spLocks noGrp="1"/>
          </p:cNvSpPr>
          <p:nvPr>
            <p:ph type="body" sz="quarter" idx="22" hasCustomPrompt="1"/>
          </p:nvPr>
        </p:nvSpPr>
        <p:spPr>
          <a:xfrm>
            <a:off x="7177975" y="2695133"/>
            <a:ext cx="684000" cy="684000"/>
          </a:xfrm>
          <a:prstGeom prst="ellipse">
            <a:avLst/>
          </a:prstGeom>
          <a:solidFill>
            <a:schemeClr val="bg1">
              <a:alpha val="45000"/>
            </a:schemeClr>
          </a:solidFill>
          <a:ln w="31750">
            <a:gradFill flip="none" rotWithShape="1">
              <a:gsLst>
                <a:gs pos="0">
                  <a:schemeClr val="bg1">
                    <a:lumMod val="85000"/>
                  </a:schemeClr>
                </a:gs>
                <a:gs pos="74000">
                  <a:srgbClr val="97989A"/>
                </a:gs>
                <a:gs pos="83000">
                  <a:srgbClr val="97989A"/>
                </a:gs>
                <a:gs pos="100000">
                  <a:schemeClr val="bg1">
                    <a:lumMod val="65000"/>
                  </a:schemeClr>
                </a:gs>
              </a:gsLst>
              <a:lin ang="18900000" scaled="1"/>
              <a:tileRect/>
            </a:gradFill>
          </a:ln>
        </p:spPr>
        <p:txBody>
          <a:bodyPr lIns="0" tIns="0" rIns="0" bIns="0" anchor="ctr"/>
          <a:lstStyle>
            <a:lvl1pPr algn="ctr">
              <a:spcBef>
                <a:spcPts val="0"/>
              </a:spcBef>
              <a:spcAft>
                <a:spcPts val="0"/>
              </a:spcAft>
              <a:defRPr sz="2000" b="1" spc="-50" baseline="0">
                <a:solidFill>
                  <a:srgbClr val="97989A"/>
                </a:solidFill>
              </a:defRPr>
            </a:lvl1pPr>
          </a:lstStyle>
          <a:p>
            <a:pPr lvl="0"/>
            <a:r>
              <a:rPr lang="en-US"/>
              <a:t>#</a:t>
            </a:r>
          </a:p>
        </p:txBody>
      </p:sp>
      <p:sp>
        <p:nvSpPr>
          <p:cNvPr id="6" name="Date Placeholder 5">
            <a:extLst>
              <a:ext uri="{FF2B5EF4-FFF2-40B4-BE49-F238E27FC236}">
                <a16:creationId xmlns:a16="http://schemas.microsoft.com/office/drawing/2014/main" id="{807FED61-91D6-400C-B3EF-FC62D1450ACF}"/>
              </a:ext>
            </a:extLst>
          </p:cNvPr>
          <p:cNvSpPr>
            <a:spLocks noGrp="1"/>
          </p:cNvSpPr>
          <p:nvPr>
            <p:ph type="dt" sz="half" idx="27"/>
          </p:nvPr>
        </p:nvSpPr>
        <p:spPr/>
        <p:txBody>
          <a:bodyPr/>
          <a:lstStyle/>
          <a:p>
            <a:fld id="{66BD481F-40F0-4241-B6B5-F65479F666EC}" type="datetime1">
              <a:rPr lang="en-US" smtClean="0"/>
              <a:pPr/>
              <a:t>1/12/2021</a:t>
            </a:fld>
            <a:endParaRPr lang="en-US"/>
          </a:p>
        </p:txBody>
      </p:sp>
      <p:sp>
        <p:nvSpPr>
          <p:cNvPr id="10" name="Footer Placeholder 9">
            <a:extLst>
              <a:ext uri="{FF2B5EF4-FFF2-40B4-BE49-F238E27FC236}">
                <a16:creationId xmlns:a16="http://schemas.microsoft.com/office/drawing/2014/main" id="{282F2CD9-3A7D-4ADC-AD79-F8AA8DC7E585}"/>
              </a:ext>
            </a:extLst>
          </p:cNvPr>
          <p:cNvSpPr>
            <a:spLocks noGrp="1"/>
          </p:cNvSpPr>
          <p:nvPr>
            <p:ph type="ftr" sz="quarter" idx="28"/>
          </p:nvPr>
        </p:nvSpPr>
        <p:spPr/>
        <p:txBody>
          <a:bodyPr/>
          <a:lstStyle/>
          <a:p>
            <a:r>
              <a:rPr lang="en-US"/>
              <a:t>Presentation Title</a:t>
            </a:r>
          </a:p>
        </p:txBody>
      </p:sp>
      <p:sp>
        <p:nvSpPr>
          <p:cNvPr id="32" name="Slide Number Placeholder 31">
            <a:extLst>
              <a:ext uri="{FF2B5EF4-FFF2-40B4-BE49-F238E27FC236}">
                <a16:creationId xmlns:a16="http://schemas.microsoft.com/office/drawing/2014/main" id="{44BD1FDF-E787-4CB8-A79E-869EFE93E5EA}"/>
              </a:ext>
            </a:extLst>
          </p:cNvPr>
          <p:cNvSpPr>
            <a:spLocks noGrp="1"/>
          </p:cNvSpPr>
          <p:nvPr>
            <p:ph type="sldNum" sz="quarter" idx="29"/>
          </p:nvPr>
        </p:nvSpPr>
        <p:spPr/>
        <p:txBody>
          <a:bodyPr/>
          <a:lstStyle/>
          <a:p>
            <a:fld id="{5753E4DD-3961-4790-8047-665C0BF52244}" type="slidenum">
              <a:rPr lang="en-US" smtClean="0"/>
              <a:pPr/>
              <a:t>‹#›</a:t>
            </a:fld>
            <a:endParaRPr lang="en-US"/>
          </a:p>
        </p:txBody>
      </p:sp>
    </p:spTree>
    <p:extLst>
      <p:ext uri="{BB962C8B-B14F-4D97-AF65-F5344CB8AC3E}">
        <p14:creationId xmlns:p14="http://schemas.microsoft.com/office/powerpoint/2010/main" val="182892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ll Ou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ubtitle 2">
            <a:extLst>
              <a:ext uri="{FF2B5EF4-FFF2-40B4-BE49-F238E27FC236}">
                <a16:creationId xmlns:a16="http://schemas.microsoft.com/office/drawing/2014/main" id="{780BBB72-A32A-4134-834F-2AFF10F8DED7}"/>
              </a:ext>
            </a:extLst>
          </p:cNvPr>
          <p:cNvSpPr>
            <a:spLocks noGrp="1"/>
          </p:cNvSpPr>
          <p:nvPr>
            <p:ph type="subTitle" idx="17"/>
          </p:nvPr>
        </p:nvSpPr>
        <p:spPr>
          <a:xfrm>
            <a:off x="504000" y="846000"/>
            <a:ext cx="6120000" cy="432000"/>
          </a:xfrm>
        </p:spPr>
        <p:txBody>
          <a:bodyPr/>
          <a:lstStyle>
            <a:lvl1pPr marL="0" indent="0" algn="l">
              <a:buNone/>
              <a:defRPr sz="2000" b="1" i="0" baseline="0">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22" name="Text Placeholder 3">
            <a:extLst>
              <a:ext uri="{FF2B5EF4-FFF2-40B4-BE49-F238E27FC236}">
                <a16:creationId xmlns:a16="http://schemas.microsoft.com/office/drawing/2014/main" id="{37F1CD13-E208-40C0-98E4-84354F8D747E}"/>
              </a:ext>
            </a:extLst>
          </p:cNvPr>
          <p:cNvSpPr>
            <a:spLocks noGrp="1"/>
          </p:cNvSpPr>
          <p:nvPr>
            <p:ph type="body" sz="quarter" idx="23" hasCustomPrompt="1"/>
          </p:nvPr>
        </p:nvSpPr>
        <p:spPr>
          <a:xfrm>
            <a:off x="4682064" y="1547192"/>
            <a:ext cx="3564000" cy="1836000"/>
          </a:xfrm>
          <a:prstGeom prst="roundRect">
            <a:avLst/>
          </a:prstGeom>
          <a:solidFill>
            <a:schemeClr val="accent6">
              <a:alpha val="10000"/>
            </a:schemeClr>
          </a:solidFill>
          <a:ln w="31750">
            <a:solidFill>
              <a:schemeClr val="accent6"/>
            </a:solidFill>
          </a:ln>
        </p:spPr>
        <p:txBody>
          <a:bodyPr lIns="108000" tIns="252000" rIns="108000" bIns="36000" anchor="t" anchorCtr="0"/>
          <a:lstStyle>
            <a:lvl1pPr algn="ctr">
              <a:spcBef>
                <a:spcPts val="0"/>
              </a:spcBef>
              <a:spcAft>
                <a:spcPts val="0"/>
              </a:spcAft>
              <a:defRPr sz="1400" b="1" spc="-30" baseline="0">
                <a:solidFill>
                  <a:schemeClr val="accent6"/>
                </a:solidFill>
              </a:defRPr>
            </a:lvl1pPr>
            <a:lvl2pPr algn="ctr">
              <a:spcBef>
                <a:spcPts val="0"/>
              </a:spcBef>
              <a:defRPr sz="1400" b="0" spc="-30">
                <a:solidFill>
                  <a:schemeClr val="accent6"/>
                </a:solidFill>
              </a:defRPr>
            </a:lvl2pPr>
            <a:lvl3pPr marL="0" indent="0" algn="ctr">
              <a:spcBef>
                <a:spcPts val="0"/>
              </a:spcBef>
              <a:buNone/>
              <a:defRPr sz="1400" spc="-30">
                <a:solidFill>
                  <a:schemeClr val="tx1"/>
                </a:solidFill>
              </a:defRPr>
            </a:lvl3pPr>
          </a:lstStyle>
          <a:p>
            <a:pPr lvl="0"/>
            <a:r>
              <a:rPr lang="en-US"/>
              <a:t>Heading goes here. Press increase indent for styles.</a:t>
            </a:r>
          </a:p>
          <a:p>
            <a:pPr lvl="1"/>
            <a:r>
              <a:rPr lang="en-US"/>
              <a:t>Text</a:t>
            </a:r>
          </a:p>
          <a:p>
            <a:pPr lvl="2"/>
            <a:r>
              <a:rPr lang="en-US"/>
              <a:t>Text</a:t>
            </a:r>
          </a:p>
        </p:txBody>
      </p:sp>
      <p:sp>
        <p:nvSpPr>
          <p:cNvPr id="27" name="Text Placeholder 3">
            <a:extLst>
              <a:ext uri="{FF2B5EF4-FFF2-40B4-BE49-F238E27FC236}">
                <a16:creationId xmlns:a16="http://schemas.microsoft.com/office/drawing/2014/main" id="{D1AC6BDC-A2EA-434E-8F6B-6BCE9F3BE280}"/>
              </a:ext>
            </a:extLst>
          </p:cNvPr>
          <p:cNvSpPr>
            <a:spLocks noGrp="1"/>
          </p:cNvSpPr>
          <p:nvPr>
            <p:ph type="body" sz="quarter" idx="24" hasCustomPrompt="1"/>
          </p:nvPr>
        </p:nvSpPr>
        <p:spPr>
          <a:xfrm>
            <a:off x="4666427" y="3573162"/>
            <a:ext cx="3564000" cy="1836000"/>
          </a:xfrm>
          <a:prstGeom prst="roundRect">
            <a:avLst/>
          </a:prstGeom>
          <a:solidFill>
            <a:srgbClr val="009845">
              <a:alpha val="10000"/>
            </a:srgbClr>
          </a:solidFill>
          <a:ln w="31750">
            <a:solidFill>
              <a:srgbClr val="009845"/>
            </a:solidFill>
          </a:ln>
        </p:spPr>
        <p:txBody>
          <a:bodyPr lIns="108000" tIns="252000" rIns="108000" bIns="36000" anchor="t" anchorCtr="0"/>
          <a:lstStyle>
            <a:lvl1pPr algn="ctr">
              <a:spcBef>
                <a:spcPts val="0"/>
              </a:spcBef>
              <a:spcAft>
                <a:spcPts val="0"/>
              </a:spcAft>
              <a:defRPr sz="1400" b="1" spc="-30" baseline="0">
                <a:solidFill>
                  <a:srgbClr val="009845"/>
                </a:solidFill>
              </a:defRPr>
            </a:lvl1pPr>
            <a:lvl2pPr algn="ctr">
              <a:spcBef>
                <a:spcPts val="0"/>
              </a:spcBef>
              <a:defRPr sz="1400" b="0" spc="-30">
                <a:solidFill>
                  <a:srgbClr val="009845"/>
                </a:solidFill>
              </a:defRPr>
            </a:lvl2pPr>
            <a:lvl3pPr marL="0" indent="0" algn="ctr">
              <a:spcBef>
                <a:spcPts val="0"/>
              </a:spcBef>
              <a:buNone/>
              <a:defRPr sz="1400" spc="-30">
                <a:solidFill>
                  <a:schemeClr val="tx1"/>
                </a:solidFill>
              </a:defRPr>
            </a:lvl3pPr>
          </a:lstStyle>
          <a:p>
            <a:pPr lvl="0"/>
            <a:r>
              <a:rPr lang="en-US"/>
              <a:t>Heading goes here. Press increase indent for styles.</a:t>
            </a:r>
          </a:p>
          <a:p>
            <a:pPr lvl="1"/>
            <a:r>
              <a:rPr lang="en-US"/>
              <a:t>Text</a:t>
            </a:r>
          </a:p>
          <a:p>
            <a:pPr lvl="2"/>
            <a:r>
              <a:rPr lang="en-US"/>
              <a:t>Text</a:t>
            </a:r>
          </a:p>
        </p:txBody>
      </p:sp>
      <p:sp>
        <p:nvSpPr>
          <p:cNvPr id="28" name="Text Placeholder 3">
            <a:extLst>
              <a:ext uri="{FF2B5EF4-FFF2-40B4-BE49-F238E27FC236}">
                <a16:creationId xmlns:a16="http://schemas.microsoft.com/office/drawing/2014/main" id="{88C3DB67-BB51-4ED1-A25E-6B2EB90E2D44}"/>
              </a:ext>
            </a:extLst>
          </p:cNvPr>
          <p:cNvSpPr>
            <a:spLocks noGrp="1"/>
          </p:cNvSpPr>
          <p:nvPr>
            <p:ph type="body" sz="quarter" idx="25" hasCustomPrompt="1"/>
          </p:nvPr>
        </p:nvSpPr>
        <p:spPr>
          <a:xfrm>
            <a:off x="908386" y="3563596"/>
            <a:ext cx="3564000" cy="1836000"/>
          </a:xfrm>
          <a:prstGeom prst="roundRect">
            <a:avLst/>
          </a:prstGeom>
          <a:solidFill>
            <a:schemeClr val="accent5">
              <a:alpha val="10000"/>
            </a:schemeClr>
          </a:solidFill>
          <a:ln w="31750">
            <a:solidFill>
              <a:schemeClr val="accent5"/>
            </a:solidFill>
          </a:ln>
        </p:spPr>
        <p:txBody>
          <a:bodyPr lIns="108000" tIns="252000" rIns="108000" bIns="36000" anchor="t" anchorCtr="0"/>
          <a:lstStyle>
            <a:lvl1pPr algn="ctr">
              <a:spcBef>
                <a:spcPts val="0"/>
              </a:spcBef>
              <a:spcAft>
                <a:spcPts val="0"/>
              </a:spcAft>
              <a:defRPr sz="1400" b="1" spc="-30" baseline="0">
                <a:solidFill>
                  <a:schemeClr val="accent5"/>
                </a:solidFill>
              </a:defRPr>
            </a:lvl1pPr>
            <a:lvl2pPr algn="ctr">
              <a:spcBef>
                <a:spcPts val="0"/>
              </a:spcBef>
              <a:defRPr sz="1400" b="0" spc="-30">
                <a:solidFill>
                  <a:schemeClr val="accent5"/>
                </a:solidFill>
              </a:defRPr>
            </a:lvl2pPr>
            <a:lvl3pPr marL="0" indent="0" algn="ctr">
              <a:spcBef>
                <a:spcPts val="0"/>
              </a:spcBef>
              <a:buNone/>
              <a:defRPr sz="1400" spc="-30">
                <a:solidFill>
                  <a:schemeClr val="tx1"/>
                </a:solidFill>
              </a:defRPr>
            </a:lvl3pPr>
          </a:lstStyle>
          <a:p>
            <a:pPr lvl="0"/>
            <a:r>
              <a:rPr lang="en-US"/>
              <a:t>Heading goes here. Press increase indent for styles.</a:t>
            </a:r>
          </a:p>
          <a:p>
            <a:pPr lvl="1"/>
            <a:r>
              <a:rPr lang="en-US"/>
              <a:t>Text</a:t>
            </a:r>
          </a:p>
          <a:p>
            <a:pPr lvl="2"/>
            <a:r>
              <a:rPr lang="en-US"/>
              <a:t>Text</a:t>
            </a:r>
          </a:p>
        </p:txBody>
      </p:sp>
      <p:sp>
        <p:nvSpPr>
          <p:cNvPr id="29" name="Text Placeholder 3">
            <a:extLst>
              <a:ext uri="{FF2B5EF4-FFF2-40B4-BE49-F238E27FC236}">
                <a16:creationId xmlns:a16="http://schemas.microsoft.com/office/drawing/2014/main" id="{F62219CC-D075-4B29-8CE4-872B4E0BDFBC}"/>
              </a:ext>
            </a:extLst>
          </p:cNvPr>
          <p:cNvSpPr>
            <a:spLocks noGrp="1"/>
          </p:cNvSpPr>
          <p:nvPr>
            <p:ph type="body" sz="quarter" idx="26" hasCustomPrompt="1"/>
          </p:nvPr>
        </p:nvSpPr>
        <p:spPr>
          <a:xfrm>
            <a:off x="908386" y="1547192"/>
            <a:ext cx="3564000" cy="1836000"/>
          </a:xfrm>
          <a:prstGeom prst="roundRect">
            <a:avLst/>
          </a:prstGeom>
          <a:solidFill>
            <a:schemeClr val="accent1">
              <a:alpha val="10000"/>
            </a:schemeClr>
          </a:solidFill>
          <a:ln w="31750">
            <a:solidFill>
              <a:schemeClr val="accent1"/>
            </a:solidFill>
          </a:ln>
        </p:spPr>
        <p:txBody>
          <a:bodyPr lIns="108000" tIns="252000" rIns="108000" bIns="36000" anchor="t" anchorCtr="0"/>
          <a:lstStyle>
            <a:lvl1pPr algn="ctr">
              <a:spcBef>
                <a:spcPts val="0"/>
              </a:spcBef>
              <a:spcAft>
                <a:spcPts val="0"/>
              </a:spcAft>
              <a:defRPr sz="1400" b="1" spc="-30" baseline="0">
                <a:solidFill>
                  <a:schemeClr val="accent1"/>
                </a:solidFill>
              </a:defRPr>
            </a:lvl1pPr>
            <a:lvl2pPr algn="ctr">
              <a:spcBef>
                <a:spcPts val="0"/>
              </a:spcBef>
              <a:spcAft>
                <a:spcPts val="0"/>
              </a:spcAft>
              <a:defRPr sz="1400" b="0" spc="-30">
                <a:solidFill>
                  <a:schemeClr val="accent1"/>
                </a:solidFill>
              </a:defRPr>
            </a:lvl2pPr>
            <a:lvl3pPr marL="0" indent="0" algn="ctr">
              <a:spcBef>
                <a:spcPts val="0"/>
              </a:spcBef>
              <a:spcAft>
                <a:spcPts val="0"/>
              </a:spcAft>
              <a:buFontTx/>
              <a:buNone/>
              <a:defRPr sz="1400" spc="-30">
                <a:solidFill>
                  <a:schemeClr val="tx1"/>
                </a:solidFill>
              </a:defRPr>
            </a:lvl3pPr>
          </a:lstStyle>
          <a:p>
            <a:pPr lvl="0"/>
            <a:r>
              <a:rPr lang="en-US"/>
              <a:t>Heading goes here. Press increase indent for styles.</a:t>
            </a:r>
          </a:p>
          <a:p>
            <a:pPr lvl="1"/>
            <a:r>
              <a:rPr lang="en-US"/>
              <a:t>Text</a:t>
            </a:r>
          </a:p>
          <a:p>
            <a:pPr lvl="2"/>
            <a:r>
              <a:rPr lang="en-US"/>
              <a:t>Text</a:t>
            </a:r>
          </a:p>
        </p:txBody>
      </p:sp>
      <p:sp>
        <p:nvSpPr>
          <p:cNvPr id="6" name="Date Placeholder 5">
            <a:extLst>
              <a:ext uri="{FF2B5EF4-FFF2-40B4-BE49-F238E27FC236}">
                <a16:creationId xmlns:a16="http://schemas.microsoft.com/office/drawing/2014/main" id="{807FED61-91D6-400C-B3EF-FC62D1450ACF}"/>
              </a:ext>
            </a:extLst>
          </p:cNvPr>
          <p:cNvSpPr>
            <a:spLocks noGrp="1"/>
          </p:cNvSpPr>
          <p:nvPr>
            <p:ph type="dt" sz="half" idx="27"/>
          </p:nvPr>
        </p:nvSpPr>
        <p:spPr/>
        <p:txBody>
          <a:bodyPr/>
          <a:lstStyle/>
          <a:p>
            <a:fld id="{66BD481F-40F0-4241-B6B5-F65479F666EC}" type="datetime1">
              <a:rPr lang="en-US" smtClean="0"/>
              <a:pPr/>
              <a:t>1/12/2021</a:t>
            </a:fld>
            <a:endParaRPr lang="en-US"/>
          </a:p>
        </p:txBody>
      </p:sp>
      <p:sp>
        <p:nvSpPr>
          <p:cNvPr id="10" name="Footer Placeholder 9">
            <a:extLst>
              <a:ext uri="{FF2B5EF4-FFF2-40B4-BE49-F238E27FC236}">
                <a16:creationId xmlns:a16="http://schemas.microsoft.com/office/drawing/2014/main" id="{282F2CD9-3A7D-4ADC-AD79-F8AA8DC7E585}"/>
              </a:ext>
            </a:extLst>
          </p:cNvPr>
          <p:cNvSpPr>
            <a:spLocks noGrp="1"/>
          </p:cNvSpPr>
          <p:nvPr>
            <p:ph type="ftr" sz="quarter" idx="28"/>
          </p:nvPr>
        </p:nvSpPr>
        <p:spPr/>
        <p:txBody>
          <a:bodyPr/>
          <a:lstStyle/>
          <a:p>
            <a:r>
              <a:rPr lang="en-US"/>
              <a:t>Presentation Title</a:t>
            </a:r>
          </a:p>
        </p:txBody>
      </p:sp>
      <p:sp>
        <p:nvSpPr>
          <p:cNvPr id="32" name="Slide Number Placeholder 31">
            <a:extLst>
              <a:ext uri="{FF2B5EF4-FFF2-40B4-BE49-F238E27FC236}">
                <a16:creationId xmlns:a16="http://schemas.microsoft.com/office/drawing/2014/main" id="{44BD1FDF-E787-4CB8-A79E-869EFE93E5EA}"/>
              </a:ext>
            </a:extLst>
          </p:cNvPr>
          <p:cNvSpPr>
            <a:spLocks noGrp="1"/>
          </p:cNvSpPr>
          <p:nvPr>
            <p:ph type="sldNum" sz="quarter" idx="29"/>
          </p:nvPr>
        </p:nvSpPr>
        <p:spPr/>
        <p:txBody>
          <a:bodyPr/>
          <a:lstStyle/>
          <a:p>
            <a:fld id="{5753E4DD-3961-4790-8047-665C0BF52244}" type="slidenum">
              <a:rPr lang="en-US" smtClean="0"/>
              <a:pPr/>
              <a:t>‹#›</a:t>
            </a:fld>
            <a:endParaRPr lang="en-US"/>
          </a:p>
        </p:txBody>
      </p:sp>
    </p:spTree>
    <p:extLst>
      <p:ext uri="{BB962C8B-B14F-4D97-AF65-F5344CB8AC3E}">
        <p14:creationId xmlns:p14="http://schemas.microsoft.com/office/powerpoint/2010/main" val="534648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43F069-5C8B-43A7-9105-297D609B24E4}" type="datetime1">
              <a:rPr lang="en-US" smtClean="0"/>
              <a:t>1/12/2021</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5753E4DD-3961-4790-8047-665C0BF52244}" type="slidenum">
              <a:rPr lang="en-US" smtClean="0"/>
              <a:t>‹#›</a:t>
            </a:fld>
            <a:endParaRPr lang="en-US"/>
          </a:p>
        </p:txBody>
      </p:sp>
      <p:sp>
        <p:nvSpPr>
          <p:cNvPr id="6" name="Subtitle 2">
            <a:extLst>
              <a:ext uri="{FF2B5EF4-FFF2-40B4-BE49-F238E27FC236}">
                <a16:creationId xmlns:a16="http://schemas.microsoft.com/office/drawing/2014/main" id="{A3EEB30B-E98C-4758-8DCD-CBB9994BD38D}"/>
              </a:ext>
            </a:extLst>
          </p:cNvPr>
          <p:cNvSpPr>
            <a:spLocks noGrp="1"/>
          </p:cNvSpPr>
          <p:nvPr>
            <p:ph type="subTitle" idx="13"/>
          </p:nvPr>
        </p:nvSpPr>
        <p:spPr>
          <a:xfrm>
            <a:off x="504000" y="846000"/>
            <a:ext cx="6120000" cy="432000"/>
          </a:xfrm>
        </p:spPr>
        <p:txBody>
          <a:bodyPr/>
          <a:lstStyle>
            <a:lvl1pPr marL="0" indent="0" algn="l">
              <a:buNone/>
              <a:defRPr sz="2000" b="1" i="0" baseline="0">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Tree>
    <p:extLst>
      <p:ext uri="{BB962C8B-B14F-4D97-AF65-F5344CB8AC3E}">
        <p14:creationId xmlns:p14="http://schemas.microsoft.com/office/powerpoint/2010/main" val="1653495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43F069-5C8B-43A7-9105-297D609B24E4}" type="datetime1">
              <a:rPr lang="en-US" smtClean="0"/>
              <a:t>1/12/2021</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5753E4DD-3961-4790-8047-665C0BF52244}" type="slidenum">
              <a:rPr lang="en-US" smtClean="0"/>
              <a:t>‹#›</a:t>
            </a:fld>
            <a:endParaRPr lang="en-US"/>
          </a:p>
        </p:txBody>
      </p:sp>
    </p:spTree>
    <p:extLst>
      <p:ext uri="{BB962C8B-B14F-4D97-AF65-F5344CB8AC3E}">
        <p14:creationId xmlns:p14="http://schemas.microsoft.com/office/powerpoint/2010/main" val="139663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OS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CBB599-4E84-45C2-9E33-46F319B1E9FE}"/>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595"/>
            <a:ext cx="9144000" cy="6858000"/>
          </a:xfrm>
          <a:prstGeom prst="rect">
            <a:avLst/>
          </a:prstGeom>
        </p:spPr>
      </p:pic>
      <p:sp>
        <p:nvSpPr>
          <p:cNvPr id="7" name="Text Placeholder 3">
            <a:extLst>
              <a:ext uri="{FF2B5EF4-FFF2-40B4-BE49-F238E27FC236}">
                <a16:creationId xmlns:a16="http://schemas.microsoft.com/office/drawing/2014/main" id="{9120494F-09D6-4D49-8DB0-F3F97CD002E3}"/>
              </a:ext>
            </a:extLst>
          </p:cNvPr>
          <p:cNvSpPr>
            <a:spLocks noGrp="1"/>
          </p:cNvSpPr>
          <p:nvPr>
            <p:ph type="body" sz="quarter" idx="14" hasCustomPrompt="1"/>
          </p:nvPr>
        </p:nvSpPr>
        <p:spPr>
          <a:xfrm>
            <a:off x="655200" y="1792800"/>
            <a:ext cx="4787900" cy="2298700"/>
          </a:xfrm>
        </p:spPr>
        <p:txBody>
          <a:bodyPr/>
          <a:lstStyle>
            <a:lvl1pPr>
              <a:lnSpc>
                <a:spcPts val="4200"/>
              </a:lnSpc>
              <a:spcBef>
                <a:spcPts val="0"/>
              </a:spcBef>
              <a:spcAft>
                <a:spcPts val="0"/>
              </a:spcAft>
              <a:defRPr sz="4000" b="1">
                <a:solidFill>
                  <a:schemeClr val="accent1"/>
                </a:solidFill>
              </a:defRPr>
            </a:lvl1pPr>
            <a:lvl2pPr>
              <a:lnSpc>
                <a:spcPct val="100000"/>
              </a:lnSpc>
              <a:spcBef>
                <a:spcPts val="0"/>
              </a:spcBef>
              <a:defRPr sz="2400" b="1">
                <a:solidFill>
                  <a:schemeClr val="accent2"/>
                </a:solidFill>
              </a:defRPr>
            </a:lvl2pPr>
            <a:lvl3pPr marL="0" indent="0">
              <a:lnSpc>
                <a:spcPct val="100000"/>
              </a:lnSpc>
              <a:spcBef>
                <a:spcPts val="1200"/>
              </a:spcBef>
              <a:buFontTx/>
              <a:buNone/>
              <a:defRPr sz="1800">
                <a:solidFill>
                  <a:schemeClr val="accent2"/>
                </a:solidFill>
              </a:defRPr>
            </a:lvl3pPr>
            <a:lvl4pPr marL="180000">
              <a:lnSpc>
                <a:spcPct val="100000"/>
              </a:lnSpc>
              <a:defRPr sz="1800">
                <a:solidFill>
                  <a:schemeClr val="accent2"/>
                </a:solidFill>
              </a:defRPr>
            </a:lvl4pPr>
            <a:lvl5pPr marL="360000">
              <a:lnSpc>
                <a:spcPct val="100000"/>
              </a:lnSpc>
              <a:defRPr sz="1800">
                <a:solidFill>
                  <a:schemeClr val="accent2"/>
                </a:solidFill>
              </a:defRPr>
            </a:lvl5pPr>
          </a:lstStyle>
          <a:p>
            <a:pPr lvl="0"/>
            <a:r>
              <a:rPr lang="en-US"/>
              <a:t>Insert title here, press Increase Indent for subtitle, again for date.</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78859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5D057-014D-457C-B5D0-43A8E06054AE}" type="datetime1">
              <a:rPr lang="en-US" smtClean="0"/>
              <a:t>1/12/2021</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5753E4DD-3961-4790-8047-665C0BF52244}" type="slidenum">
              <a:rPr lang="en-US" smtClean="0"/>
              <a:t>‹#›</a:t>
            </a:fld>
            <a:endParaRPr lang="en-US"/>
          </a:p>
        </p:txBody>
      </p:sp>
      <p:sp>
        <p:nvSpPr>
          <p:cNvPr id="5" name="Rectangle 4">
            <a:extLst>
              <a:ext uri="{FF2B5EF4-FFF2-40B4-BE49-F238E27FC236}">
                <a16:creationId xmlns:a16="http://schemas.microsoft.com/office/drawing/2014/main" id="{1651AFCC-A8DA-4182-BCA8-F659B58BAAB7}"/>
              </a:ext>
            </a:extLst>
          </p:cNvPr>
          <p:cNvSpPr/>
          <p:nvPr userDrawn="1"/>
        </p:nvSpPr>
        <p:spPr>
          <a:xfrm>
            <a:off x="0" y="0"/>
            <a:ext cx="9144000" cy="103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5524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FRF)">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51FE68-EB8C-404A-A6B7-9A28A831FA72}"/>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595"/>
            <a:ext cx="9144000" cy="6858000"/>
          </a:xfrm>
          <a:prstGeom prst="rect">
            <a:avLst/>
          </a:prstGeom>
        </p:spPr>
      </p:pic>
      <p:sp>
        <p:nvSpPr>
          <p:cNvPr id="6" name="Text Placeholder 3">
            <a:extLst>
              <a:ext uri="{FF2B5EF4-FFF2-40B4-BE49-F238E27FC236}">
                <a16:creationId xmlns:a16="http://schemas.microsoft.com/office/drawing/2014/main" id="{8E81FFDA-656E-425C-B58B-594C3214D376}"/>
              </a:ext>
            </a:extLst>
          </p:cNvPr>
          <p:cNvSpPr>
            <a:spLocks noGrp="1"/>
          </p:cNvSpPr>
          <p:nvPr>
            <p:ph type="body" sz="quarter" idx="14" hasCustomPrompt="1"/>
          </p:nvPr>
        </p:nvSpPr>
        <p:spPr>
          <a:xfrm>
            <a:off x="655200" y="1792800"/>
            <a:ext cx="4787900" cy="2298700"/>
          </a:xfrm>
        </p:spPr>
        <p:txBody>
          <a:bodyPr/>
          <a:lstStyle>
            <a:lvl1pPr>
              <a:lnSpc>
                <a:spcPts val="4200"/>
              </a:lnSpc>
              <a:spcBef>
                <a:spcPts val="0"/>
              </a:spcBef>
              <a:spcAft>
                <a:spcPts val="0"/>
              </a:spcAft>
              <a:defRPr sz="4000" b="1">
                <a:solidFill>
                  <a:schemeClr val="accent1"/>
                </a:solidFill>
              </a:defRPr>
            </a:lvl1pPr>
            <a:lvl2pPr>
              <a:lnSpc>
                <a:spcPct val="100000"/>
              </a:lnSpc>
              <a:spcBef>
                <a:spcPts val="0"/>
              </a:spcBef>
              <a:defRPr sz="2400" b="1">
                <a:solidFill>
                  <a:schemeClr val="accent2"/>
                </a:solidFill>
              </a:defRPr>
            </a:lvl2pPr>
            <a:lvl3pPr marL="0" indent="0">
              <a:lnSpc>
                <a:spcPct val="100000"/>
              </a:lnSpc>
              <a:spcBef>
                <a:spcPts val="1200"/>
              </a:spcBef>
              <a:buFontTx/>
              <a:buNone/>
              <a:defRPr sz="1800">
                <a:solidFill>
                  <a:schemeClr val="accent2"/>
                </a:solidFill>
              </a:defRPr>
            </a:lvl3pPr>
            <a:lvl4pPr marL="180000">
              <a:lnSpc>
                <a:spcPct val="100000"/>
              </a:lnSpc>
              <a:defRPr sz="1800">
                <a:solidFill>
                  <a:schemeClr val="accent2"/>
                </a:solidFill>
              </a:defRPr>
            </a:lvl4pPr>
            <a:lvl5pPr marL="360000">
              <a:lnSpc>
                <a:spcPct val="100000"/>
              </a:lnSpc>
              <a:defRPr sz="1800">
                <a:solidFill>
                  <a:schemeClr val="accent2"/>
                </a:solidFill>
              </a:defRPr>
            </a:lvl5pPr>
          </a:lstStyle>
          <a:p>
            <a:pPr lvl="0"/>
            <a:r>
              <a:rPr lang="en-US"/>
              <a:t>Insert title here, press Increase Indent for subtitle, again for date.</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9291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A65A6C-A215-440F-B4BE-1933DA7549CA}"/>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595"/>
            <a:ext cx="9144000" cy="6858000"/>
          </a:xfrm>
          <a:prstGeom prst="rect">
            <a:avLst/>
          </a:prstGeom>
        </p:spPr>
      </p:pic>
      <p:sp>
        <p:nvSpPr>
          <p:cNvPr id="6" name="Text Placeholder 3">
            <a:extLst>
              <a:ext uri="{FF2B5EF4-FFF2-40B4-BE49-F238E27FC236}">
                <a16:creationId xmlns:a16="http://schemas.microsoft.com/office/drawing/2014/main" id="{1BEEB250-C61B-48C8-B4AA-0299D64B270E}"/>
              </a:ext>
            </a:extLst>
          </p:cNvPr>
          <p:cNvSpPr>
            <a:spLocks noGrp="1"/>
          </p:cNvSpPr>
          <p:nvPr>
            <p:ph type="body" sz="quarter" idx="14" hasCustomPrompt="1"/>
          </p:nvPr>
        </p:nvSpPr>
        <p:spPr>
          <a:xfrm>
            <a:off x="655200" y="1792800"/>
            <a:ext cx="4787900" cy="2298700"/>
          </a:xfrm>
        </p:spPr>
        <p:txBody>
          <a:bodyPr/>
          <a:lstStyle>
            <a:lvl1pPr>
              <a:lnSpc>
                <a:spcPts val="4200"/>
              </a:lnSpc>
              <a:spcBef>
                <a:spcPts val="0"/>
              </a:spcBef>
              <a:spcAft>
                <a:spcPts val="0"/>
              </a:spcAft>
              <a:defRPr sz="4000" b="1">
                <a:solidFill>
                  <a:schemeClr val="accent1"/>
                </a:solidFill>
              </a:defRPr>
            </a:lvl1pPr>
            <a:lvl2pPr>
              <a:lnSpc>
                <a:spcPct val="100000"/>
              </a:lnSpc>
              <a:spcBef>
                <a:spcPts val="0"/>
              </a:spcBef>
              <a:defRPr sz="2400" b="1">
                <a:solidFill>
                  <a:schemeClr val="accent2"/>
                </a:solidFill>
              </a:defRPr>
            </a:lvl2pPr>
            <a:lvl3pPr marL="0" indent="0">
              <a:lnSpc>
                <a:spcPct val="100000"/>
              </a:lnSpc>
              <a:spcBef>
                <a:spcPts val="1200"/>
              </a:spcBef>
              <a:buFontTx/>
              <a:buNone/>
              <a:defRPr sz="1800">
                <a:solidFill>
                  <a:schemeClr val="accent2"/>
                </a:solidFill>
              </a:defRPr>
            </a:lvl3pPr>
            <a:lvl4pPr marL="180000">
              <a:lnSpc>
                <a:spcPct val="100000"/>
              </a:lnSpc>
              <a:defRPr sz="1800">
                <a:solidFill>
                  <a:schemeClr val="accent2"/>
                </a:solidFill>
              </a:defRPr>
            </a:lvl4pPr>
            <a:lvl5pPr marL="360000">
              <a:lnSpc>
                <a:spcPct val="100000"/>
              </a:lnSpc>
              <a:defRPr sz="1800">
                <a:solidFill>
                  <a:schemeClr val="accent2"/>
                </a:solidFill>
              </a:defRPr>
            </a:lvl5pPr>
          </a:lstStyle>
          <a:p>
            <a:pPr lvl="0"/>
            <a:r>
              <a:rPr lang="en-US"/>
              <a:t>Insert title here, press Increase Indent for subtitle, again for date.</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9701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94D163-DCE5-4857-B408-EC362474E71B}"/>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595"/>
            <a:ext cx="9144000" cy="6858000"/>
          </a:xfrm>
          <a:prstGeom prst="rect">
            <a:avLst/>
          </a:prstGeom>
        </p:spPr>
      </p:pic>
      <p:sp>
        <p:nvSpPr>
          <p:cNvPr id="2" name="Title 1"/>
          <p:cNvSpPr>
            <a:spLocks noGrp="1"/>
          </p:cNvSpPr>
          <p:nvPr>
            <p:ph type="title"/>
          </p:nvPr>
        </p:nvSpPr>
        <p:spPr>
          <a:xfrm>
            <a:off x="720000" y="1818000"/>
            <a:ext cx="4680000" cy="1440000"/>
          </a:xfrm>
        </p:spPr>
        <p:txBody>
          <a:bodyPr anchor="b"/>
          <a:lstStyle>
            <a:lvl1pPr>
              <a:defRPr sz="34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0000" y="3204000"/>
            <a:ext cx="4680000" cy="1080000"/>
          </a:xfrm>
        </p:spPr>
        <p:txBody>
          <a:bodyPr/>
          <a:lstStyle>
            <a:lvl1pPr marL="0" indent="0">
              <a:spcBef>
                <a:spcPts val="0"/>
              </a:spcBef>
              <a:spcAft>
                <a:spcPts val="0"/>
              </a:spcAft>
              <a:buNone/>
              <a:defRPr sz="2400" b="1" i="0" baseline="0">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8A358F25-3C03-4DE3-81CF-ECD899CB71A4}" type="datetime1">
              <a:rPr lang="en-US" smtClean="0"/>
              <a:t>1/12/2021</a:t>
            </a:fld>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5753E4DD-3961-4790-8047-665C0BF52244}" type="slidenum">
              <a:rPr lang="en-US" smtClean="0"/>
              <a:pPr/>
              <a:t>‹#›</a:t>
            </a:fld>
            <a:endParaRPr lang="en-US"/>
          </a:p>
        </p:txBody>
      </p:sp>
      <p:cxnSp>
        <p:nvCxnSpPr>
          <p:cNvPr id="8" name="Straight Connector 7">
            <a:extLst>
              <a:ext uri="{FF2B5EF4-FFF2-40B4-BE49-F238E27FC236}">
                <a16:creationId xmlns:a16="http://schemas.microsoft.com/office/drawing/2014/main" id="{50799BB4-3C0F-4BCF-B9DB-3E56D7E3649C}"/>
              </a:ext>
            </a:extLst>
          </p:cNvPr>
          <p:cNvCxnSpPr/>
          <p:nvPr userDrawn="1"/>
        </p:nvCxnSpPr>
        <p:spPr>
          <a:xfrm>
            <a:off x="540000" y="6498000"/>
            <a:ext cx="806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14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Whit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42F26E-0E9E-4DB6-A114-F9BFA8FA4E5E}"/>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2" name="Title 1"/>
          <p:cNvSpPr>
            <a:spLocks noGrp="1"/>
          </p:cNvSpPr>
          <p:nvPr>
            <p:ph type="title"/>
          </p:nvPr>
        </p:nvSpPr>
        <p:spPr>
          <a:xfrm>
            <a:off x="720000" y="1818000"/>
            <a:ext cx="4680000" cy="1440000"/>
          </a:xfrm>
        </p:spPr>
        <p:txBody>
          <a:bodyPr anchor="b"/>
          <a:lstStyle>
            <a:lvl1pPr>
              <a:defRPr sz="340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20000" y="3204000"/>
            <a:ext cx="4680000" cy="612000"/>
          </a:xfrm>
        </p:spPr>
        <p:txBody>
          <a:bodyPr/>
          <a:lstStyle>
            <a:lvl1pPr marL="0" indent="0">
              <a:buNone/>
              <a:defRPr sz="2400" b="1" i="0" baseline="0">
                <a:solidFill>
                  <a:schemeClr val="accent2"/>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accent2"/>
                </a:solidFill>
              </a:defRPr>
            </a:lvl1pPr>
          </a:lstStyle>
          <a:p>
            <a:fld id="{D14CFA09-C5F6-4DD1-9C29-5962A1F1A83F}" type="datetime1">
              <a:rPr lang="en-US" smtClean="0"/>
              <a:pPr/>
              <a:t>1/12/2021</a:t>
            </a:fld>
            <a:endParaRPr lang="en-US"/>
          </a:p>
        </p:txBody>
      </p:sp>
      <p:sp>
        <p:nvSpPr>
          <p:cNvPr id="5" name="Footer Placeholder 4"/>
          <p:cNvSpPr>
            <a:spLocks noGrp="1"/>
          </p:cNvSpPr>
          <p:nvPr>
            <p:ph type="ftr" sz="quarter" idx="11"/>
          </p:nvPr>
        </p:nvSpPr>
        <p:spPr/>
        <p:txBody>
          <a:bodyPr/>
          <a:lstStyle>
            <a:lvl1pPr>
              <a:defRPr baseline="0">
                <a:solidFill>
                  <a:schemeClr val="accent2"/>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baseline="0">
                <a:solidFill>
                  <a:schemeClr val="accent2"/>
                </a:solidFill>
              </a:defRPr>
            </a:lvl1pPr>
          </a:lstStyle>
          <a:p>
            <a:fld id="{5753E4DD-3961-4790-8047-665C0BF52244}" type="slidenum">
              <a:rPr lang="en-US" smtClean="0"/>
              <a:pPr/>
              <a:t>‹#›</a:t>
            </a:fld>
            <a:endParaRPr lang="en-US"/>
          </a:p>
        </p:txBody>
      </p:sp>
      <p:cxnSp>
        <p:nvCxnSpPr>
          <p:cNvPr id="9" name="Straight Connector 8">
            <a:extLst>
              <a:ext uri="{FF2B5EF4-FFF2-40B4-BE49-F238E27FC236}">
                <a16:creationId xmlns:a16="http://schemas.microsoft.com/office/drawing/2014/main" id="{C3EA1233-BCFC-45B0-8DB7-A1C57215F774}"/>
              </a:ext>
            </a:extLst>
          </p:cNvPr>
          <p:cNvCxnSpPr/>
          <p:nvPr userDrawn="1"/>
        </p:nvCxnSpPr>
        <p:spPr>
          <a:xfrm>
            <a:off x="540000" y="6498000"/>
            <a:ext cx="806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1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WOSP)">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1916CF-4B13-4373-98ED-9CB5DCBCECC7}"/>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595"/>
            <a:ext cx="9144000" cy="6858000"/>
          </a:xfrm>
          <a:prstGeom prst="rect">
            <a:avLst/>
          </a:prstGeom>
        </p:spPr>
      </p:pic>
      <p:sp>
        <p:nvSpPr>
          <p:cNvPr id="2" name="Title 1"/>
          <p:cNvSpPr>
            <a:spLocks noGrp="1"/>
          </p:cNvSpPr>
          <p:nvPr>
            <p:ph type="title"/>
          </p:nvPr>
        </p:nvSpPr>
        <p:spPr>
          <a:xfrm>
            <a:off x="720000" y="1818000"/>
            <a:ext cx="4680000" cy="1440000"/>
          </a:xfrm>
        </p:spPr>
        <p:txBody>
          <a:bodyPr anchor="b"/>
          <a:lstStyle>
            <a:lvl1pPr>
              <a:defRPr sz="34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0000" y="3204000"/>
            <a:ext cx="4680000" cy="1080000"/>
          </a:xfrm>
        </p:spPr>
        <p:txBody>
          <a:bodyPr/>
          <a:lstStyle>
            <a:lvl1pPr marL="0" indent="0">
              <a:spcBef>
                <a:spcPts val="0"/>
              </a:spcBef>
              <a:spcAft>
                <a:spcPts val="0"/>
              </a:spcAft>
              <a:buNone/>
              <a:defRPr sz="2400" b="1" i="0" baseline="0">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A88C3A82-638E-4254-9E78-9BAAF9F6F326}" type="datetime1">
              <a:rPr lang="en-US" smtClean="0"/>
              <a:t>1/12/2021</a:t>
            </a:fld>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5753E4DD-3961-4790-8047-665C0BF52244}" type="slidenum">
              <a:rPr lang="en-US" smtClean="0"/>
              <a:pPr/>
              <a:t>‹#›</a:t>
            </a:fld>
            <a:endParaRPr lang="en-US"/>
          </a:p>
        </p:txBody>
      </p:sp>
      <p:cxnSp>
        <p:nvCxnSpPr>
          <p:cNvPr id="9" name="Straight Connector 8">
            <a:extLst>
              <a:ext uri="{FF2B5EF4-FFF2-40B4-BE49-F238E27FC236}">
                <a16:creationId xmlns:a16="http://schemas.microsoft.com/office/drawing/2014/main" id="{552C4C59-8C76-4942-BD79-FCA7895C0558}"/>
              </a:ext>
            </a:extLst>
          </p:cNvPr>
          <p:cNvCxnSpPr/>
          <p:nvPr userDrawn="1"/>
        </p:nvCxnSpPr>
        <p:spPr>
          <a:xfrm>
            <a:off x="540000" y="6498000"/>
            <a:ext cx="806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95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FRF)">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1BF3C6-7D01-489F-807F-39F5728C6444}"/>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595"/>
            <a:ext cx="9144000" cy="6858000"/>
          </a:xfrm>
          <a:prstGeom prst="rect">
            <a:avLst/>
          </a:prstGeom>
        </p:spPr>
      </p:pic>
      <p:sp>
        <p:nvSpPr>
          <p:cNvPr id="2" name="Title 1"/>
          <p:cNvSpPr>
            <a:spLocks noGrp="1"/>
          </p:cNvSpPr>
          <p:nvPr>
            <p:ph type="title"/>
          </p:nvPr>
        </p:nvSpPr>
        <p:spPr>
          <a:xfrm>
            <a:off x="720000" y="1818000"/>
            <a:ext cx="4680000" cy="1440000"/>
          </a:xfrm>
        </p:spPr>
        <p:txBody>
          <a:bodyPr anchor="b"/>
          <a:lstStyle>
            <a:lvl1pPr>
              <a:defRPr sz="34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0000" y="3204000"/>
            <a:ext cx="4680000" cy="1080000"/>
          </a:xfrm>
        </p:spPr>
        <p:txBody>
          <a:bodyPr/>
          <a:lstStyle>
            <a:lvl1pPr marL="0" indent="0">
              <a:spcBef>
                <a:spcPts val="0"/>
              </a:spcBef>
              <a:spcAft>
                <a:spcPts val="0"/>
              </a:spcAft>
              <a:buNone/>
              <a:defRPr sz="2400" b="1" i="0" baseline="0">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9572ACD0-0600-4A18-934E-3A799CACB6DF}" type="datetime1">
              <a:rPr lang="en-US" smtClean="0"/>
              <a:t>1/12/2021</a:t>
            </a:fld>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5753E4DD-3961-4790-8047-665C0BF52244}" type="slidenum">
              <a:rPr lang="en-US" smtClean="0"/>
              <a:pPr/>
              <a:t>‹#›</a:t>
            </a:fld>
            <a:endParaRPr lang="en-US"/>
          </a:p>
        </p:txBody>
      </p:sp>
      <p:cxnSp>
        <p:nvCxnSpPr>
          <p:cNvPr id="8" name="Straight Connector 7">
            <a:extLst>
              <a:ext uri="{FF2B5EF4-FFF2-40B4-BE49-F238E27FC236}">
                <a16:creationId xmlns:a16="http://schemas.microsoft.com/office/drawing/2014/main" id="{4F2C343E-05BB-4BB1-9632-411DC58454E6}"/>
              </a:ext>
            </a:extLst>
          </p:cNvPr>
          <p:cNvCxnSpPr/>
          <p:nvPr userDrawn="1"/>
        </p:nvCxnSpPr>
        <p:spPr>
          <a:xfrm>
            <a:off x="540000" y="6498000"/>
            <a:ext cx="806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3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DE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7F2BAD-45DB-41CC-9186-BDFCABD129F7}"/>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595"/>
            <a:ext cx="9144000" cy="6858000"/>
          </a:xfrm>
          <a:prstGeom prst="rect">
            <a:avLst/>
          </a:prstGeom>
        </p:spPr>
      </p:pic>
      <p:sp>
        <p:nvSpPr>
          <p:cNvPr id="2" name="Title 1"/>
          <p:cNvSpPr>
            <a:spLocks noGrp="1"/>
          </p:cNvSpPr>
          <p:nvPr>
            <p:ph type="title"/>
          </p:nvPr>
        </p:nvSpPr>
        <p:spPr>
          <a:xfrm>
            <a:off x="720000" y="1818000"/>
            <a:ext cx="4680000" cy="1440000"/>
          </a:xfrm>
        </p:spPr>
        <p:txBody>
          <a:bodyPr anchor="b"/>
          <a:lstStyle>
            <a:lvl1pPr>
              <a:defRPr sz="34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0000" y="3204000"/>
            <a:ext cx="4680000" cy="612000"/>
          </a:xfrm>
        </p:spPr>
        <p:txBody>
          <a:bodyPr/>
          <a:lstStyle>
            <a:lvl1pPr marL="0" indent="0">
              <a:spcBef>
                <a:spcPts val="0"/>
              </a:spcBef>
              <a:spcAft>
                <a:spcPts val="0"/>
              </a:spcAft>
              <a:buNone/>
              <a:defRPr sz="2400" b="1" i="0" baseline="0">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1C4E78DD-3EBC-4692-A96F-1A59C21BCF30}" type="datetime1">
              <a:rPr lang="en-US" smtClean="0"/>
              <a:t>1/12/2021</a:t>
            </a:fld>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5753E4DD-3961-4790-8047-665C0BF52244}" type="slidenum">
              <a:rPr lang="en-US" smtClean="0"/>
              <a:pPr/>
              <a:t>‹#›</a:t>
            </a:fld>
            <a:endParaRPr lang="en-US"/>
          </a:p>
        </p:txBody>
      </p:sp>
      <p:cxnSp>
        <p:nvCxnSpPr>
          <p:cNvPr id="9" name="Straight Connector 8">
            <a:extLst>
              <a:ext uri="{FF2B5EF4-FFF2-40B4-BE49-F238E27FC236}">
                <a16:creationId xmlns:a16="http://schemas.microsoft.com/office/drawing/2014/main" id="{60F3550B-0058-4ED4-AC15-00009681FD21}"/>
              </a:ext>
            </a:extLst>
          </p:cNvPr>
          <p:cNvCxnSpPr/>
          <p:nvPr userDrawn="1"/>
        </p:nvCxnSpPr>
        <p:spPr>
          <a:xfrm>
            <a:off x="540000" y="6498000"/>
            <a:ext cx="806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5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0094B7-CA36-433D-A6D2-394636FFE07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p:blipFill>
        <p:spPr>
          <a:xfrm>
            <a:off x="0" y="595"/>
            <a:ext cx="9142413" cy="6856809"/>
          </a:xfrm>
          <a:prstGeom prst="rect">
            <a:avLst/>
          </a:prstGeom>
        </p:spPr>
      </p:pic>
      <p:sp>
        <p:nvSpPr>
          <p:cNvPr id="2" name="Title Placeholder 1"/>
          <p:cNvSpPr>
            <a:spLocks noGrp="1"/>
          </p:cNvSpPr>
          <p:nvPr>
            <p:ph type="title"/>
          </p:nvPr>
        </p:nvSpPr>
        <p:spPr>
          <a:xfrm>
            <a:off x="504000" y="468000"/>
            <a:ext cx="6120000" cy="432000"/>
          </a:xfrm>
          <a:prstGeom prst="rect">
            <a:avLst/>
          </a:prstGeom>
        </p:spPr>
        <p:txBody>
          <a:bodyPr vert="horz" lIns="36000" tIns="36000" rIns="36000" bIns="36000" rtlCol="0" anchor="t">
            <a:noAutofit/>
          </a:bodyPr>
          <a:lstStyle/>
          <a:p>
            <a:r>
              <a:rPr lang="en-US"/>
              <a:t>Click to edit Master title style</a:t>
            </a:r>
          </a:p>
        </p:txBody>
      </p:sp>
      <p:sp>
        <p:nvSpPr>
          <p:cNvPr id="3" name="Text Placeholder 2"/>
          <p:cNvSpPr>
            <a:spLocks noGrp="1"/>
          </p:cNvSpPr>
          <p:nvPr>
            <p:ph type="body" idx="1"/>
          </p:nvPr>
        </p:nvSpPr>
        <p:spPr>
          <a:xfrm>
            <a:off x="503999" y="1368000"/>
            <a:ext cx="8136000" cy="4351338"/>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42000" y="6516000"/>
            <a:ext cx="1800000" cy="180000"/>
          </a:xfrm>
          <a:prstGeom prst="rect">
            <a:avLst/>
          </a:prstGeom>
        </p:spPr>
        <p:txBody>
          <a:bodyPr vert="horz" lIns="36000" tIns="36000" rIns="36000" bIns="36000" rtlCol="0" anchor="ctr">
            <a:noAutofit/>
          </a:bodyPr>
          <a:lstStyle>
            <a:lvl1pPr algn="ctr">
              <a:defRPr sz="800" baseline="0">
                <a:solidFill>
                  <a:schemeClr val="accent2"/>
                </a:solidFill>
              </a:defRPr>
            </a:lvl1pPr>
          </a:lstStyle>
          <a:p>
            <a:fld id="{66BD481F-40F0-4241-B6B5-F65479F666EC}" type="datetime1">
              <a:rPr lang="en-US" smtClean="0"/>
              <a:pPr/>
              <a:t>1/12/2021</a:t>
            </a:fld>
            <a:endParaRPr lang="en-US"/>
          </a:p>
        </p:txBody>
      </p:sp>
      <p:sp>
        <p:nvSpPr>
          <p:cNvPr id="5" name="Footer Placeholder 4"/>
          <p:cNvSpPr>
            <a:spLocks noGrp="1"/>
          </p:cNvSpPr>
          <p:nvPr>
            <p:ph type="ftr" sz="quarter" idx="3"/>
          </p:nvPr>
        </p:nvSpPr>
        <p:spPr>
          <a:xfrm>
            <a:off x="504000" y="6516000"/>
            <a:ext cx="3060000" cy="180000"/>
          </a:xfrm>
          <a:prstGeom prst="rect">
            <a:avLst/>
          </a:prstGeom>
        </p:spPr>
        <p:txBody>
          <a:bodyPr vert="horz" lIns="36000" tIns="36000" rIns="36000" bIns="36000" rtlCol="0" anchor="ctr">
            <a:noAutofit/>
          </a:bodyPr>
          <a:lstStyle>
            <a:lvl1pPr algn="l">
              <a:defRPr sz="800" baseline="0">
                <a:solidFill>
                  <a:schemeClr val="accent2"/>
                </a:solidFill>
              </a:defRPr>
            </a:lvl1pPr>
          </a:lstStyle>
          <a:p>
            <a:r>
              <a:rPr lang="en-US"/>
              <a:t>Presentation Title</a:t>
            </a:r>
          </a:p>
        </p:txBody>
      </p:sp>
      <p:sp>
        <p:nvSpPr>
          <p:cNvPr id="6" name="Slide Number Placeholder 5"/>
          <p:cNvSpPr>
            <a:spLocks noGrp="1"/>
          </p:cNvSpPr>
          <p:nvPr>
            <p:ph type="sldNum" sz="quarter" idx="4"/>
          </p:nvPr>
        </p:nvSpPr>
        <p:spPr>
          <a:xfrm>
            <a:off x="7920000" y="6516000"/>
            <a:ext cx="720000" cy="180000"/>
          </a:xfrm>
          <a:prstGeom prst="rect">
            <a:avLst/>
          </a:prstGeom>
        </p:spPr>
        <p:txBody>
          <a:bodyPr vert="horz" lIns="36000" tIns="36000" rIns="36000" bIns="36000" rtlCol="0" anchor="ctr">
            <a:noAutofit/>
          </a:bodyPr>
          <a:lstStyle>
            <a:lvl1pPr algn="r">
              <a:defRPr sz="800" baseline="0">
                <a:solidFill>
                  <a:schemeClr val="accent2"/>
                </a:solidFill>
              </a:defRPr>
            </a:lvl1pPr>
          </a:lstStyle>
          <a:p>
            <a:fld id="{5753E4DD-3961-4790-8047-665C0BF52244}" type="slidenum">
              <a:rPr lang="en-US" smtClean="0"/>
              <a:pPr/>
              <a:t>‹#›</a:t>
            </a:fld>
            <a:endParaRPr lang="en-US"/>
          </a:p>
        </p:txBody>
      </p:sp>
      <p:cxnSp>
        <p:nvCxnSpPr>
          <p:cNvPr id="9" name="Straight Connector 8">
            <a:extLst>
              <a:ext uri="{FF2B5EF4-FFF2-40B4-BE49-F238E27FC236}">
                <a16:creationId xmlns:a16="http://schemas.microsoft.com/office/drawing/2014/main" id="{C40D774C-DBAA-4C8C-9BF2-9FFD59C8A1EE}"/>
              </a:ext>
            </a:extLst>
          </p:cNvPr>
          <p:cNvCxnSpPr/>
          <p:nvPr userDrawn="1"/>
        </p:nvCxnSpPr>
        <p:spPr>
          <a:xfrm>
            <a:off x="540000" y="6496555"/>
            <a:ext cx="806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740671"/>
      </p:ext>
    </p:extLst>
  </p:cSld>
  <p:clrMap bg1="lt1" tx1="dk1" bg2="lt2" tx2="dk2" accent1="accent1" accent2="accent2" accent3="accent3" accent4="accent4" accent5="accent5" accent6="accent6" hlink="hlink" folHlink="folHlink"/>
  <p:sldLayoutIdLst>
    <p:sldLayoutId id="2147483681" r:id="rId1"/>
    <p:sldLayoutId id="2147483672" r:id="rId2"/>
    <p:sldLayoutId id="2147483673" r:id="rId3"/>
    <p:sldLayoutId id="2147483674" r:id="rId4"/>
    <p:sldLayoutId id="2147483663" r:id="rId5"/>
    <p:sldLayoutId id="2147483676" r:id="rId6"/>
    <p:sldLayoutId id="2147483678" r:id="rId7"/>
    <p:sldLayoutId id="2147483675" r:id="rId8"/>
    <p:sldLayoutId id="2147483677" r:id="rId9"/>
    <p:sldLayoutId id="2147483680" r:id="rId10"/>
    <p:sldLayoutId id="2147483662" r:id="rId11"/>
    <p:sldLayoutId id="2147483664" r:id="rId12"/>
    <p:sldLayoutId id="2147483665" r:id="rId13"/>
    <p:sldLayoutId id="2147483685" r:id="rId14"/>
    <p:sldLayoutId id="2147483686" r:id="rId15"/>
    <p:sldLayoutId id="2147483679" r:id="rId16"/>
    <p:sldLayoutId id="2147483682" r:id="rId17"/>
    <p:sldLayoutId id="2147483666" r:id="rId18"/>
    <p:sldLayoutId id="2147483688" r:id="rId19"/>
    <p:sldLayoutId id="2147483687" r:id="rId20"/>
  </p:sldLayoutIdLst>
  <p:hf hdr="0" dt="0"/>
  <p:txStyles>
    <p:titleStyle>
      <a:lvl1pPr algn="l" defTabSz="914217" rtl="0" eaLnBrk="1" latinLnBrk="0" hangingPunct="1">
        <a:lnSpc>
          <a:spcPct val="90000"/>
        </a:lnSpc>
        <a:spcBef>
          <a:spcPct val="0"/>
        </a:spcBef>
        <a:buNone/>
        <a:defRPr sz="2800" b="1" kern="1200" baseline="0">
          <a:solidFill>
            <a:schemeClr val="accent1"/>
          </a:solidFill>
          <a:latin typeface="+mj-lt"/>
          <a:ea typeface="+mj-ea"/>
          <a:cs typeface="+mj-cs"/>
        </a:defRPr>
      </a:lvl1pPr>
    </p:titleStyle>
    <p:bodyStyle>
      <a:lvl1pPr marL="0" indent="0" algn="l" defTabSz="914217" rtl="0" eaLnBrk="1" latinLnBrk="0" hangingPunct="1">
        <a:lnSpc>
          <a:spcPct val="95000"/>
        </a:lnSpc>
        <a:spcBef>
          <a:spcPts val="600"/>
        </a:spcBef>
        <a:spcAft>
          <a:spcPts val="600"/>
        </a:spcAft>
        <a:buFontTx/>
        <a:buNone/>
        <a:defRPr sz="1800" kern="1200" baseline="0">
          <a:solidFill>
            <a:schemeClr val="tx1"/>
          </a:solidFill>
          <a:latin typeface="+mn-lt"/>
          <a:ea typeface="+mn-ea"/>
          <a:cs typeface="+mn-cs"/>
        </a:defRPr>
      </a:lvl1pPr>
      <a:lvl2pPr marL="0" indent="0" algn="l" defTabSz="914217" rtl="0" eaLnBrk="1" latinLnBrk="0" hangingPunct="1">
        <a:lnSpc>
          <a:spcPct val="95000"/>
        </a:lnSpc>
        <a:spcBef>
          <a:spcPts val="600"/>
        </a:spcBef>
        <a:buFontTx/>
        <a:buNone/>
        <a:defRPr sz="1800" b="1" kern="1200" baseline="0">
          <a:solidFill>
            <a:schemeClr val="accent2"/>
          </a:solidFill>
          <a:latin typeface="+mn-lt"/>
          <a:ea typeface="+mn-ea"/>
          <a:cs typeface="+mn-cs"/>
        </a:defRPr>
      </a:lvl2pPr>
      <a:lvl3pPr marL="252000" indent="-252000" algn="l" defTabSz="914217" rtl="0" eaLnBrk="1" latinLnBrk="0" hangingPunct="1">
        <a:lnSpc>
          <a:spcPct val="95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3pPr>
      <a:lvl4pPr marL="504000" indent="-252000" algn="l" defTabSz="914217" rtl="0" eaLnBrk="1" latinLnBrk="0" hangingPunct="1">
        <a:lnSpc>
          <a:spcPct val="95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756000" indent="-252000" algn="l" defTabSz="914217" rtl="0" eaLnBrk="1" latinLnBrk="0" hangingPunct="1">
        <a:lnSpc>
          <a:spcPct val="95000"/>
        </a:lnSpc>
        <a:spcBef>
          <a:spcPts val="300"/>
        </a:spcBef>
        <a:spcAft>
          <a:spcPts val="300"/>
        </a:spcAft>
        <a:buFont typeface="Calibri" panose="020F050202020403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400" kern="1200">
          <a:solidFill>
            <a:schemeClr val="tx1"/>
          </a:solidFill>
          <a:latin typeface="+mn-lt"/>
          <a:ea typeface="+mn-ea"/>
          <a:cs typeface="+mn-cs"/>
        </a:defRPr>
      </a:lvl1pPr>
      <a:lvl2pPr marL="0" algn="l" defTabSz="914217" rtl="0" eaLnBrk="1" latinLnBrk="0" hangingPunct="1">
        <a:defRPr sz="1400" b="1" kern="1200">
          <a:solidFill>
            <a:schemeClr val="tx1"/>
          </a:solidFill>
          <a:latin typeface="+mn-lt"/>
          <a:ea typeface="+mn-ea"/>
          <a:cs typeface="+mn-cs"/>
        </a:defRPr>
      </a:lvl2pPr>
      <a:lvl3pPr marL="180000" indent="-180000" algn="l" defTabSz="914217" rtl="0" eaLnBrk="1" latinLnBrk="0" hangingPunct="1">
        <a:buFont typeface="Arial" panose="020B0604020202020204" pitchFamily="34" charset="0"/>
        <a:buChar char="•"/>
        <a:defRPr sz="1400" kern="1200">
          <a:solidFill>
            <a:schemeClr val="tx1"/>
          </a:solidFill>
          <a:latin typeface="+mn-lt"/>
          <a:ea typeface="+mn-ea"/>
          <a:cs typeface="+mn-cs"/>
        </a:defRPr>
      </a:lvl3pPr>
      <a:lvl4pPr marL="360000" indent="-180000" algn="l" defTabSz="914217" rtl="0" eaLnBrk="1" latinLnBrk="0" hangingPunct="1">
        <a:buFont typeface="Arial" panose="020B0604020202020204" pitchFamily="34" charset="0"/>
        <a:buChar char="‒"/>
        <a:defRPr sz="1400" kern="1200">
          <a:solidFill>
            <a:schemeClr val="tx1"/>
          </a:solidFill>
          <a:latin typeface="+mn-lt"/>
          <a:ea typeface="+mn-ea"/>
          <a:cs typeface="+mn-cs"/>
        </a:defRPr>
      </a:lvl4pPr>
      <a:lvl5pPr marL="480000" indent="-180000" algn="l" defTabSz="914217" rtl="0" eaLnBrk="1" latinLnBrk="0" hangingPunct="1">
        <a:buFont typeface="Calibri" panose="020F0502020204030204" pitchFamily="34" charset="0"/>
        <a:buChar char="»"/>
        <a:defRPr sz="1400" kern="1200">
          <a:solidFill>
            <a:schemeClr val="tx1"/>
          </a:solidFill>
          <a:latin typeface="+mn-lt"/>
          <a:ea typeface="+mn-ea"/>
          <a:cs typeface="+mn-cs"/>
        </a:defRPr>
      </a:lvl5pPr>
      <a:lvl6pPr marL="2285543" algn="l" defTabSz="914217" rtl="0" eaLnBrk="1" latinLnBrk="0" hangingPunct="1">
        <a:defRPr sz="1400" kern="1200">
          <a:solidFill>
            <a:schemeClr val="tx1"/>
          </a:solidFill>
          <a:latin typeface="+mn-lt"/>
          <a:ea typeface="+mn-ea"/>
          <a:cs typeface="+mn-cs"/>
        </a:defRPr>
      </a:lvl6pPr>
      <a:lvl7pPr marL="2742651" algn="l" defTabSz="914217" rtl="0" eaLnBrk="1" latinLnBrk="0" hangingPunct="1">
        <a:defRPr sz="1400" kern="1200">
          <a:solidFill>
            <a:schemeClr val="tx1"/>
          </a:solidFill>
          <a:latin typeface="+mn-lt"/>
          <a:ea typeface="+mn-ea"/>
          <a:cs typeface="+mn-cs"/>
        </a:defRPr>
      </a:lvl7pPr>
      <a:lvl8pPr marL="3199760" algn="l" defTabSz="914217" rtl="0" eaLnBrk="1" latinLnBrk="0" hangingPunct="1">
        <a:defRPr sz="1400" kern="1200">
          <a:solidFill>
            <a:schemeClr val="tx1"/>
          </a:solidFill>
          <a:latin typeface="+mn-lt"/>
          <a:ea typeface="+mn-ea"/>
          <a:cs typeface="+mn-cs"/>
        </a:defRPr>
      </a:lvl8pPr>
      <a:lvl9pPr marL="3656868" algn="l" defTabSz="9142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E2B34B-8111-4826-8F0F-F34537C87D1B}"/>
              </a:ext>
            </a:extLst>
          </p:cNvPr>
          <p:cNvSpPr>
            <a:spLocks noGrp="1"/>
          </p:cNvSpPr>
          <p:nvPr>
            <p:ph type="body" sz="quarter" idx="14"/>
          </p:nvPr>
        </p:nvSpPr>
        <p:spPr>
          <a:xfrm>
            <a:off x="655200" y="1792800"/>
            <a:ext cx="4787900" cy="2298700"/>
          </a:xfrm>
        </p:spPr>
        <p:txBody>
          <a:bodyPr/>
          <a:lstStyle/>
          <a:p>
            <a:r>
              <a:rPr lang="en-AU" sz="3600" dirty="0"/>
              <a:t>Network Access Quantity Framework</a:t>
            </a:r>
          </a:p>
          <a:p>
            <a:endParaRPr lang="en-AU" sz="2400" dirty="0"/>
          </a:p>
          <a:p>
            <a:r>
              <a:rPr lang="en-AU" sz="2400" dirty="0"/>
              <a:t>Update</a:t>
            </a:r>
          </a:p>
        </p:txBody>
      </p:sp>
    </p:spTree>
    <p:extLst>
      <p:ext uri="{BB962C8B-B14F-4D97-AF65-F5344CB8AC3E}">
        <p14:creationId xmlns:p14="http://schemas.microsoft.com/office/powerpoint/2010/main" val="158091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D641-77B2-7546-9D65-207F36FF5022}"/>
              </a:ext>
            </a:extLst>
          </p:cNvPr>
          <p:cNvSpPr>
            <a:spLocks noGrp="1"/>
          </p:cNvSpPr>
          <p:nvPr>
            <p:ph type="title"/>
          </p:nvPr>
        </p:nvSpPr>
        <p:spPr/>
        <p:txBody>
          <a:bodyPr/>
          <a:lstStyle/>
          <a:p>
            <a:r>
              <a:rPr lang="en-AU" dirty="0"/>
              <a:t>Prioritisation order</a:t>
            </a:r>
          </a:p>
        </p:txBody>
      </p:sp>
      <p:sp>
        <p:nvSpPr>
          <p:cNvPr id="3" name="Footer Placeholder 2">
            <a:extLst>
              <a:ext uri="{FF2B5EF4-FFF2-40B4-BE49-F238E27FC236}">
                <a16:creationId xmlns:a16="http://schemas.microsoft.com/office/drawing/2014/main" id="{7D2B6836-957B-4343-9BD5-D89B74997E9D}"/>
              </a:ext>
            </a:extLst>
          </p:cNvPr>
          <p:cNvSpPr>
            <a:spLocks noGrp="1"/>
          </p:cNvSpPr>
          <p:nvPr>
            <p:ph type="ftr" sz="quarter" idx="11"/>
          </p:nvPr>
        </p:nvSpPr>
        <p:spPr/>
        <p:txBody>
          <a:bodyPr/>
          <a:lstStyle/>
          <a:p>
            <a:r>
              <a:rPr lang="en-US" dirty="0"/>
              <a:t>NAQ Framework update</a:t>
            </a:r>
          </a:p>
        </p:txBody>
      </p:sp>
      <p:sp>
        <p:nvSpPr>
          <p:cNvPr id="22" name="Rounded Rectangle 21">
            <a:extLst>
              <a:ext uri="{FF2B5EF4-FFF2-40B4-BE49-F238E27FC236}">
                <a16:creationId xmlns:a16="http://schemas.microsoft.com/office/drawing/2014/main" id="{9A45159C-1097-3547-8F55-5CC4688151DD}"/>
              </a:ext>
            </a:extLst>
          </p:cNvPr>
          <p:cNvSpPr/>
          <p:nvPr/>
        </p:nvSpPr>
        <p:spPr>
          <a:xfrm>
            <a:off x="180871" y="1529862"/>
            <a:ext cx="7236000" cy="4176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49CA1EAE-4DEB-3C43-B3CB-4D1DFF358B30}"/>
              </a:ext>
            </a:extLst>
          </p:cNvPr>
          <p:cNvSpPr>
            <a:spLocks noGrp="1"/>
          </p:cNvSpPr>
          <p:nvPr>
            <p:ph type="sldNum" sz="quarter" idx="12"/>
          </p:nvPr>
        </p:nvSpPr>
        <p:spPr/>
        <p:txBody>
          <a:bodyPr/>
          <a:lstStyle/>
          <a:p>
            <a:fld id="{5753E4DD-3961-4790-8047-665C0BF52244}" type="slidenum">
              <a:rPr lang="en-US" smtClean="0"/>
              <a:t>10</a:t>
            </a:fld>
            <a:endParaRPr lang="en-US"/>
          </a:p>
        </p:txBody>
      </p:sp>
      <p:sp>
        <p:nvSpPr>
          <p:cNvPr id="5" name="Subtitle 4">
            <a:extLst>
              <a:ext uri="{FF2B5EF4-FFF2-40B4-BE49-F238E27FC236}">
                <a16:creationId xmlns:a16="http://schemas.microsoft.com/office/drawing/2014/main" id="{F197C2CA-85A4-1F4E-A175-E8149D74B17B}"/>
              </a:ext>
            </a:extLst>
          </p:cNvPr>
          <p:cNvSpPr>
            <a:spLocks noGrp="1"/>
          </p:cNvSpPr>
          <p:nvPr>
            <p:ph type="subTitle" idx="13"/>
          </p:nvPr>
        </p:nvSpPr>
        <p:spPr/>
        <p:txBody>
          <a:bodyPr/>
          <a:lstStyle/>
          <a:p>
            <a:r>
              <a:rPr lang="en-AU" dirty="0"/>
              <a:t>Existing facilities and augmentation facilities</a:t>
            </a:r>
          </a:p>
        </p:txBody>
      </p:sp>
      <p:graphicFrame>
        <p:nvGraphicFramePr>
          <p:cNvPr id="8" name="Diagram 7">
            <a:extLst>
              <a:ext uri="{FF2B5EF4-FFF2-40B4-BE49-F238E27FC236}">
                <a16:creationId xmlns:a16="http://schemas.microsoft.com/office/drawing/2014/main" id="{990456D2-2365-4B18-82CA-2526ACB3906F}"/>
              </a:ext>
            </a:extLst>
          </p:cNvPr>
          <p:cNvGraphicFramePr/>
          <p:nvPr>
            <p:extLst>
              <p:ext uri="{D42A27DB-BD31-4B8C-83A1-F6EECF244321}">
                <p14:modId xmlns:p14="http://schemas.microsoft.com/office/powerpoint/2010/main" val="823729340"/>
              </p:ext>
            </p:extLst>
          </p:nvPr>
        </p:nvGraphicFramePr>
        <p:xfrm>
          <a:off x="231957" y="1656000"/>
          <a:ext cx="8910456" cy="238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5DE4DCBA-6C07-4033-9296-8FD48693F508}"/>
              </a:ext>
            </a:extLst>
          </p:cNvPr>
          <p:cNvSpPr/>
          <p:nvPr/>
        </p:nvSpPr>
        <p:spPr>
          <a:xfrm>
            <a:off x="180871" y="3386556"/>
            <a:ext cx="411280"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ea typeface="Times New Roman" panose="02020603050405020304" pitchFamily="18" charset="0"/>
              </a:rPr>
              <a:t>1</a:t>
            </a:r>
            <a:endParaRPr lang="en-AU" sz="1100">
              <a:solidFill>
                <a:srgbClr val="000000"/>
              </a:solidFill>
              <a:effectLst/>
              <a:ea typeface="Times New Roman" panose="02020603050405020304" pitchFamily="18" charset="0"/>
            </a:endParaRPr>
          </a:p>
        </p:txBody>
      </p:sp>
      <p:sp>
        <p:nvSpPr>
          <p:cNvPr id="10" name="Oval 9">
            <a:extLst>
              <a:ext uri="{FF2B5EF4-FFF2-40B4-BE49-F238E27FC236}">
                <a16:creationId xmlns:a16="http://schemas.microsoft.com/office/drawing/2014/main" id="{642E6800-3C42-40DA-AC65-EDEA35B643DD}"/>
              </a:ext>
            </a:extLst>
          </p:cNvPr>
          <p:cNvSpPr/>
          <p:nvPr/>
        </p:nvSpPr>
        <p:spPr>
          <a:xfrm>
            <a:off x="1973929" y="3398349"/>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latin typeface="Arial" panose="020B0604020202020204" pitchFamily="34" charset="0"/>
                <a:ea typeface="Times New Roman" panose="02020603050405020304" pitchFamily="18" charset="0"/>
              </a:rPr>
              <a:t>2</a:t>
            </a:r>
            <a:endParaRPr lang="en-AU" sz="1100">
              <a:solidFill>
                <a:srgbClr val="000000"/>
              </a:solidFill>
              <a:effectLst/>
              <a:latin typeface="Arial" panose="020B0604020202020204" pitchFamily="34" charset="0"/>
              <a:ea typeface="Times New Roman" panose="02020603050405020304" pitchFamily="18" charset="0"/>
            </a:endParaRPr>
          </a:p>
        </p:txBody>
      </p:sp>
      <p:sp>
        <p:nvSpPr>
          <p:cNvPr id="11" name="Oval 10">
            <a:extLst>
              <a:ext uri="{FF2B5EF4-FFF2-40B4-BE49-F238E27FC236}">
                <a16:creationId xmlns:a16="http://schemas.microsoft.com/office/drawing/2014/main" id="{5796CD6F-DA50-418B-A2F8-D3B410E78028}"/>
              </a:ext>
            </a:extLst>
          </p:cNvPr>
          <p:cNvSpPr/>
          <p:nvPr/>
        </p:nvSpPr>
        <p:spPr>
          <a:xfrm>
            <a:off x="3755375" y="3398349"/>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latin typeface="Arial" panose="020B0604020202020204" pitchFamily="34" charset="0"/>
                <a:ea typeface="Times New Roman" panose="02020603050405020304" pitchFamily="18" charset="0"/>
              </a:rPr>
              <a:t>3</a:t>
            </a:r>
            <a:endParaRPr lang="en-AU" sz="1100">
              <a:solidFill>
                <a:srgbClr val="000000"/>
              </a:solidFill>
              <a:effectLst/>
              <a:latin typeface="Arial" panose="020B0604020202020204" pitchFamily="34" charset="0"/>
              <a:ea typeface="Times New Roman" panose="02020603050405020304" pitchFamily="18" charset="0"/>
            </a:endParaRPr>
          </a:p>
        </p:txBody>
      </p:sp>
      <p:sp>
        <p:nvSpPr>
          <p:cNvPr id="12" name="Oval 11">
            <a:extLst>
              <a:ext uri="{FF2B5EF4-FFF2-40B4-BE49-F238E27FC236}">
                <a16:creationId xmlns:a16="http://schemas.microsoft.com/office/drawing/2014/main" id="{32AB24EB-C237-41AB-847F-F06CC3073930}"/>
              </a:ext>
            </a:extLst>
          </p:cNvPr>
          <p:cNvSpPr/>
          <p:nvPr/>
        </p:nvSpPr>
        <p:spPr>
          <a:xfrm>
            <a:off x="7355098" y="3386556"/>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latin typeface="Arial" panose="020B0604020202020204" pitchFamily="34" charset="0"/>
                <a:ea typeface="Times New Roman" panose="02020603050405020304" pitchFamily="18" charset="0"/>
              </a:rPr>
              <a:t>5</a:t>
            </a:r>
            <a:endParaRPr lang="en-AU" sz="1100">
              <a:solidFill>
                <a:srgbClr val="000000"/>
              </a:solidFill>
              <a:effectLst/>
              <a:latin typeface="Arial" panose="020B0604020202020204" pitchFamily="34" charset="0"/>
              <a:ea typeface="Times New Roman" panose="02020603050405020304" pitchFamily="18" charset="0"/>
            </a:endParaRPr>
          </a:p>
        </p:txBody>
      </p:sp>
      <p:sp>
        <p:nvSpPr>
          <p:cNvPr id="13" name="Oval 12">
            <a:extLst>
              <a:ext uri="{FF2B5EF4-FFF2-40B4-BE49-F238E27FC236}">
                <a16:creationId xmlns:a16="http://schemas.microsoft.com/office/drawing/2014/main" id="{98EAD607-FA4C-47FD-8093-4982F76EEED4}"/>
              </a:ext>
            </a:extLst>
          </p:cNvPr>
          <p:cNvSpPr/>
          <p:nvPr/>
        </p:nvSpPr>
        <p:spPr>
          <a:xfrm>
            <a:off x="5540450" y="3393632"/>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latin typeface="Arial" panose="020B0604020202020204" pitchFamily="34" charset="0"/>
                <a:ea typeface="Times New Roman" panose="02020603050405020304" pitchFamily="18" charset="0"/>
              </a:rPr>
              <a:t>4</a:t>
            </a:r>
            <a:endParaRPr lang="en-AU" sz="1100">
              <a:solidFill>
                <a:srgbClr val="000000"/>
              </a:solidFill>
              <a:effectLst/>
              <a:latin typeface="Arial" panose="020B0604020202020204" pitchFamily="34" charset="0"/>
              <a:ea typeface="Times New Roman" panose="02020603050405020304" pitchFamily="18" charset="0"/>
            </a:endParaRPr>
          </a:p>
        </p:txBody>
      </p:sp>
      <p:sp>
        <p:nvSpPr>
          <p:cNvPr id="14" name="Text Box 18">
            <a:extLst>
              <a:ext uri="{FF2B5EF4-FFF2-40B4-BE49-F238E27FC236}">
                <a16:creationId xmlns:a16="http://schemas.microsoft.com/office/drawing/2014/main" id="{9DB778D5-692A-48CD-AE69-123F5B8172F1}"/>
              </a:ext>
            </a:extLst>
          </p:cNvPr>
          <p:cNvSpPr txBox="1"/>
          <p:nvPr/>
        </p:nvSpPr>
        <p:spPr>
          <a:xfrm>
            <a:off x="1978177" y="1978579"/>
            <a:ext cx="3409950" cy="266700"/>
          </a:xfrm>
          <a:prstGeom prst="round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100" b="1" dirty="0">
                <a:solidFill>
                  <a:srgbClr val="000000"/>
                </a:solidFill>
                <a:effectLst/>
                <a:latin typeface="Arial" panose="020B0604020202020204" pitchFamily="34" charset="0"/>
                <a:ea typeface="Times New Roman" panose="02020603050405020304" pitchFamily="18" charset="0"/>
              </a:rPr>
              <a:t>NAQ ASSIGNMENT PRIORITISATION ORDER</a:t>
            </a:r>
            <a:endParaRPr lang="en-AU" sz="1100" dirty="0">
              <a:solidFill>
                <a:srgbClr val="000000"/>
              </a:solidFill>
              <a:effectLst/>
              <a:latin typeface="Arial" panose="020B0604020202020204" pitchFamily="34" charset="0"/>
              <a:ea typeface="Times New Roman" panose="02020603050405020304" pitchFamily="18" charset="0"/>
            </a:endParaRPr>
          </a:p>
        </p:txBody>
      </p:sp>
      <p:sp>
        <p:nvSpPr>
          <p:cNvPr id="24" name="TextBox 23">
            <a:extLst>
              <a:ext uri="{FF2B5EF4-FFF2-40B4-BE49-F238E27FC236}">
                <a16:creationId xmlns:a16="http://schemas.microsoft.com/office/drawing/2014/main" id="{DFCDCB6F-EB76-0945-8D63-2037728091EA}"/>
              </a:ext>
            </a:extLst>
          </p:cNvPr>
          <p:cNvSpPr txBox="1"/>
          <p:nvPr/>
        </p:nvSpPr>
        <p:spPr>
          <a:xfrm>
            <a:off x="398123" y="3915210"/>
            <a:ext cx="1574883" cy="1532727"/>
          </a:xfrm>
          <a:prstGeom prst="rect">
            <a:avLst/>
          </a:prstGeom>
          <a:noFill/>
        </p:spPr>
        <p:txBody>
          <a:bodyPr wrap="square" rtlCol="0">
            <a:spAutoFit/>
          </a:bodyPr>
          <a:lstStyle/>
          <a:p>
            <a:pPr marL="171450" indent="-171450">
              <a:buFont typeface="Arial" panose="020B0604020202020204" pitchFamily="34" charset="0"/>
              <a:buChar char="•"/>
            </a:pPr>
            <a:r>
              <a:rPr lang="en-AU" sz="1100" dirty="0"/>
              <a:t>Does current CRC support last year’s NAQ?</a:t>
            </a:r>
          </a:p>
          <a:p>
            <a:pPr marL="171450" indent="-171450">
              <a:buFont typeface="Arial" panose="020B0604020202020204" pitchFamily="34" charset="0"/>
              <a:buChar char="•"/>
            </a:pPr>
            <a:r>
              <a:rPr lang="en-AU" sz="1100" dirty="0"/>
              <a:t>Assessing negative impacts of ‘organic’ changes (i.e. demand, network, weather). </a:t>
            </a:r>
          </a:p>
        </p:txBody>
      </p:sp>
      <p:sp>
        <p:nvSpPr>
          <p:cNvPr id="25" name="TextBox 24">
            <a:extLst>
              <a:ext uri="{FF2B5EF4-FFF2-40B4-BE49-F238E27FC236}">
                <a16:creationId xmlns:a16="http://schemas.microsoft.com/office/drawing/2014/main" id="{FAA46896-D446-364C-ABC5-3D7CC6A5E2C3}"/>
              </a:ext>
            </a:extLst>
          </p:cNvPr>
          <p:cNvSpPr txBox="1"/>
          <p:nvPr/>
        </p:nvSpPr>
        <p:spPr>
          <a:xfrm>
            <a:off x="2190258" y="3915210"/>
            <a:ext cx="1574883" cy="1525802"/>
          </a:xfrm>
          <a:prstGeom prst="rect">
            <a:avLst/>
          </a:prstGeom>
          <a:noFill/>
        </p:spPr>
        <p:txBody>
          <a:bodyPr wrap="square" rtlCol="0">
            <a:spAutoFit/>
          </a:bodyPr>
          <a:lstStyle/>
          <a:p>
            <a:pPr marL="171450" indent="-171450">
              <a:buFont typeface="Arial" panose="020B0604020202020204" pitchFamily="34" charset="0"/>
              <a:buChar char="•"/>
            </a:pPr>
            <a:r>
              <a:rPr lang="en-AU" sz="1100" dirty="0"/>
              <a:t>Assessing positive impacts from organic changes. </a:t>
            </a:r>
          </a:p>
          <a:p>
            <a:pPr marL="171450" indent="-171450">
              <a:buFont typeface="Arial" panose="020B0604020202020204" pitchFamily="34" charset="0"/>
              <a:buChar char="•"/>
            </a:pPr>
            <a:r>
              <a:rPr lang="en-AU" sz="1100" dirty="0"/>
              <a:t>Requires us to track ‘Highest NAQ’.</a:t>
            </a:r>
          </a:p>
          <a:p>
            <a:pPr marL="171450" indent="-171450">
              <a:buFont typeface="Arial" panose="020B0604020202020204" pitchFamily="34" charset="0"/>
              <a:buChar char="•"/>
            </a:pPr>
            <a:endParaRPr lang="en-AU" sz="1100" dirty="0"/>
          </a:p>
        </p:txBody>
      </p:sp>
      <p:sp>
        <p:nvSpPr>
          <p:cNvPr id="26" name="TextBox 25">
            <a:extLst>
              <a:ext uri="{FF2B5EF4-FFF2-40B4-BE49-F238E27FC236}">
                <a16:creationId xmlns:a16="http://schemas.microsoft.com/office/drawing/2014/main" id="{6D3F94C0-A7BD-944B-B730-60FEBB6F2216}"/>
              </a:ext>
            </a:extLst>
          </p:cNvPr>
          <p:cNvSpPr txBox="1"/>
          <p:nvPr/>
        </p:nvSpPr>
        <p:spPr>
          <a:xfrm>
            <a:off x="3966605" y="3921240"/>
            <a:ext cx="1574883" cy="1693541"/>
          </a:xfrm>
          <a:prstGeom prst="rect">
            <a:avLst/>
          </a:prstGeom>
          <a:noFill/>
        </p:spPr>
        <p:txBody>
          <a:bodyPr wrap="square" rtlCol="0">
            <a:spAutoFit/>
          </a:bodyPr>
          <a:lstStyle/>
          <a:p>
            <a:pPr marL="171450" indent="-171450">
              <a:buFont typeface="Arial" panose="020B0604020202020204" pitchFamily="34" charset="0"/>
              <a:buChar char="•"/>
            </a:pPr>
            <a:r>
              <a:rPr lang="en-AU" sz="1100" dirty="0"/>
              <a:t>Facilities that have received less NAQ than CRC because of limited network availability. </a:t>
            </a:r>
          </a:p>
          <a:p>
            <a:pPr marL="171450" indent="-171450">
              <a:buFont typeface="Arial" panose="020B0604020202020204" pitchFamily="34" charset="0"/>
              <a:buChar char="•"/>
            </a:pPr>
            <a:r>
              <a:rPr lang="en-AU" sz="1100" dirty="0"/>
              <a:t>Intermittent facilities with relevant level above  NAQ.</a:t>
            </a:r>
          </a:p>
        </p:txBody>
      </p:sp>
      <p:sp>
        <p:nvSpPr>
          <p:cNvPr id="27" name="TextBox 26">
            <a:extLst>
              <a:ext uri="{FF2B5EF4-FFF2-40B4-BE49-F238E27FC236}">
                <a16:creationId xmlns:a16="http://schemas.microsoft.com/office/drawing/2014/main" id="{14DCE08B-B0A7-3940-A440-CED8ECAE6A71}"/>
              </a:ext>
            </a:extLst>
          </p:cNvPr>
          <p:cNvSpPr txBox="1"/>
          <p:nvPr/>
        </p:nvSpPr>
        <p:spPr>
          <a:xfrm>
            <a:off x="5754633" y="3926653"/>
            <a:ext cx="1574883" cy="896399"/>
          </a:xfrm>
          <a:prstGeom prst="rect">
            <a:avLst/>
          </a:prstGeom>
          <a:noFill/>
        </p:spPr>
        <p:txBody>
          <a:bodyPr wrap="square" rtlCol="0">
            <a:spAutoFit/>
          </a:bodyPr>
          <a:lstStyle/>
          <a:p>
            <a:pPr marL="171450" indent="-171450">
              <a:buFont typeface="Arial" panose="020B0604020202020204" pitchFamily="34" charset="0"/>
              <a:buChar char="•"/>
            </a:pPr>
            <a:r>
              <a:rPr lang="en-AU" sz="1100" dirty="0"/>
              <a:t>‘Augmentation facilities’ modelled with existing facilities, but before new facilities. </a:t>
            </a:r>
          </a:p>
        </p:txBody>
      </p:sp>
      <p:sp>
        <p:nvSpPr>
          <p:cNvPr id="28" name="TextBox 27">
            <a:extLst>
              <a:ext uri="{FF2B5EF4-FFF2-40B4-BE49-F238E27FC236}">
                <a16:creationId xmlns:a16="http://schemas.microsoft.com/office/drawing/2014/main" id="{6D3C804F-09E1-8044-A46E-9B9BC6BAF4C8}"/>
              </a:ext>
            </a:extLst>
          </p:cNvPr>
          <p:cNvSpPr txBox="1"/>
          <p:nvPr/>
        </p:nvSpPr>
        <p:spPr>
          <a:xfrm>
            <a:off x="7484053" y="3915210"/>
            <a:ext cx="1574883" cy="2329869"/>
          </a:xfrm>
          <a:prstGeom prst="rect">
            <a:avLst/>
          </a:prstGeom>
          <a:noFill/>
        </p:spPr>
        <p:txBody>
          <a:bodyPr wrap="square" rtlCol="0">
            <a:spAutoFit/>
          </a:bodyPr>
          <a:lstStyle/>
          <a:p>
            <a:pPr marL="171450" indent="-171450">
              <a:buFont typeface="Arial" panose="020B0604020202020204" pitchFamily="34" charset="0"/>
              <a:buChar char="•"/>
            </a:pPr>
            <a:r>
              <a:rPr lang="en-AU" sz="1100" dirty="0"/>
              <a:t>New facilities are committed and proposed facilities.</a:t>
            </a:r>
          </a:p>
          <a:p>
            <a:pPr marL="171450" indent="-171450">
              <a:buFont typeface="Arial" panose="020B0604020202020204" pitchFamily="34" charset="0"/>
              <a:buChar char="•"/>
            </a:pPr>
            <a:r>
              <a:rPr lang="en-AU" sz="1100" dirty="0"/>
              <a:t>Operational facilities that have never been assigned NAQ.</a:t>
            </a:r>
          </a:p>
          <a:p>
            <a:pPr marL="171450" indent="-171450">
              <a:buFont typeface="Arial" panose="020B0604020202020204" pitchFamily="34" charset="0"/>
              <a:buChar char="•"/>
            </a:pPr>
            <a:r>
              <a:rPr lang="en-AU" sz="1100" dirty="0"/>
              <a:t>Upgrades tracked using ‘Maximum Capacity’ or nameplate capacity of facility. </a:t>
            </a:r>
          </a:p>
        </p:txBody>
      </p:sp>
      <p:sp>
        <p:nvSpPr>
          <p:cNvPr id="29" name="Oval 28">
            <a:extLst>
              <a:ext uri="{FF2B5EF4-FFF2-40B4-BE49-F238E27FC236}">
                <a16:creationId xmlns:a16="http://schemas.microsoft.com/office/drawing/2014/main" id="{BAB5B859-C480-7040-A29A-186C79BA19A1}"/>
              </a:ext>
            </a:extLst>
          </p:cNvPr>
          <p:cNvSpPr/>
          <p:nvPr/>
        </p:nvSpPr>
        <p:spPr>
          <a:xfrm>
            <a:off x="7693596" y="3393632"/>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dirty="0">
                <a:solidFill>
                  <a:srgbClr val="FFFFFF"/>
                </a:solidFill>
                <a:latin typeface="Arial" panose="020B0604020202020204" pitchFamily="34" charset="0"/>
                <a:ea typeface="Times New Roman" panose="02020603050405020304" pitchFamily="18" charset="0"/>
              </a:rPr>
              <a:t>6</a:t>
            </a:r>
            <a:endParaRPr lang="en-AU" sz="1100" dirty="0">
              <a:solidFill>
                <a:srgbClr val="000000"/>
              </a:solidFill>
              <a:effectLst/>
              <a:latin typeface="Arial" panose="020B0604020202020204" pitchFamily="34" charset="0"/>
              <a:ea typeface="Times New Roman" panose="02020603050405020304" pitchFamily="18" charset="0"/>
            </a:endParaRPr>
          </a:p>
        </p:txBody>
      </p:sp>
      <p:sp>
        <p:nvSpPr>
          <p:cNvPr id="30" name="Oval 29">
            <a:extLst>
              <a:ext uri="{FF2B5EF4-FFF2-40B4-BE49-F238E27FC236}">
                <a16:creationId xmlns:a16="http://schemas.microsoft.com/office/drawing/2014/main" id="{ACD5D032-63AF-DB4E-AFCE-EBB450928885}"/>
              </a:ext>
            </a:extLst>
          </p:cNvPr>
          <p:cNvSpPr/>
          <p:nvPr/>
        </p:nvSpPr>
        <p:spPr>
          <a:xfrm>
            <a:off x="8031238" y="3401278"/>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dirty="0">
                <a:solidFill>
                  <a:srgbClr val="FFFFFF"/>
                </a:solidFill>
                <a:effectLst/>
                <a:latin typeface="Arial" panose="020B0604020202020204" pitchFamily="34" charset="0"/>
                <a:ea typeface="Times New Roman" panose="02020603050405020304" pitchFamily="18" charset="0"/>
              </a:rPr>
              <a:t>7</a:t>
            </a:r>
            <a:endParaRPr lang="en-AU" sz="1100" dirty="0">
              <a:solidFill>
                <a:srgbClr val="000000"/>
              </a:solidFill>
              <a:effectLst/>
              <a:latin typeface="Arial" panose="020B0604020202020204" pitchFamily="34" charset="0"/>
              <a:ea typeface="Times New Roman" panose="02020603050405020304" pitchFamily="18" charset="0"/>
            </a:endParaRPr>
          </a:p>
        </p:txBody>
      </p:sp>
      <p:sp>
        <p:nvSpPr>
          <p:cNvPr id="31" name="Oval 30">
            <a:extLst>
              <a:ext uri="{FF2B5EF4-FFF2-40B4-BE49-F238E27FC236}">
                <a16:creationId xmlns:a16="http://schemas.microsoft.com/office/drawing/2014/main" id="{554388E9-4048-B54C-83C5-5641945186FA}"/>
              </a:ext>
            </a:extLst>
          </p:cNvPr>
          <p:cNvSpPr/>
          <p:nvPr/>
        </p:nvSpPr>
        <p:spPr>
          <a:xfrm>
            <a:off x="8368880" y="3401277"/>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dirty="0">
                <a:solidFill>
                  <a:srgbClr val="FFFFFF"/>
                </a:solidFill>
                <a:latin typeface="Arial" panose="020B0604020202020204" pitchFamily="34" charset="0"/>
                <a:ea typeface="Times New Roman" panose="02020603050405020304" pitchFamily="18" charset="0"/>
              </a:rPr>
              <a:t>8</a:t>
            </a:r>
            <a:endParaRPr lang="en-AU" sz="11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3399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F600-5B7E-4232-BA3A-A70638227817}"/>
              </a:ext>
            </a:extLst>
          </p:cNvPr>
          <p:cNvSpPr>
            <a:spLocks noGrp="1"/>
          </p:cNvSpPr>
          <p:nvPr>
            <p:ph type="title"/>
          </p:nvPr>
        </p:nvSpPr>
        <p:spPr>
          <a:xfrm>
            <a:off x="503999" y="468000"/>
            <a:ext cx="6611176" cy="432000"/>
          </a:xfrm>
        </p:spPr>
        <p:txBody>
          <a:bodyPr/>
          <a:lstStyle/>
          <a:p>
            <a:r>
              <a:rPr lang="en-AU" dirty="0"/>
              <a:t>Prioritisation order – existing facilities</a:t>
            </a:r>
          </a:p>
        </p:txBody>
      </p:sp>
      <p:sp>
        <p:nvSpPr>
          <p:cNvPr id="5" name="Footer Placeholder 4">
            <a:extLst>
              <a:ext uri="{FF2B5EF4-FFF2-40B4-BE49-F238E27FC236}">
                <a16:creationId xmlns:a16="http://schemas.microsoft.com/office/drawing/2014/main" id="{9AEA31E2-6901-41B2-9E45-1485963013EF}"/>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7DD7C3C9-0F09-47AE-A930-5CFCEB027B65}"/>
              </a:ext>
            </a:extLst>
          </p:cNvPr>
          <p:cNvSpPr>
            <a:spLocks noGrp="1"/>
          </p:cNvSpPr>
          <p:nvPr>
            <p:ph type="sldNum" sz="quarter" idx="16"/>
          </p:nvPr>
        </p:nvSpPr>
        <p:spPr/>
        <p:txBody>
          <a:bodyPr/>
          <a:lstStyle/>
          <a:p>
            <a:fld id="{5753E4DD-3961-4790-8047-665C0BF52244}" type="slidenum">
              <a:rPr lang="en-US" smtClean="0"/>
              <a:pPr/>
              <a:t>11</a:t>
            </a:fld>
            <a:endParaRPr lang="en-US"/>
          </a:p>
        </p:txBody>
      </p:sp>
      <p:graphicFrame>
        <p:nvGraphicFramePr>
          <p:cNvPr id="7" name="Table 7">
            <a:extLst>
              <a:ext uri="{FF2B5EF4-FFF2-40B4-BE49-F238E27FC236}">
                <a16:creationId xmlns:a16="http://schemas.microsoft.com/office/drawing/2014/main" id="{D943DE4C-C99D-40E8-B33E-601796211BFA}"/>
              </a:ext>
            </a:extLst>
          </p:cNvPr>
          <p:cNvGraphicFramePr>
            <a:graphicFrameLocks noGrp="1"/>
          </p:cNvGraphicFramePr>
          <p:nvPr>
            <p:extLst>
              <p:ext uri="{D42A27DB-BD31-4B8C-83A1-F6EECF244321}">
                <p14:modId xmlns:p14="http://schemas.microsoft.com/office/powerpoint/2010/main" val="2558995521"/>
              </p:ext>
            </p:extLst>
          </p:nvPr>
        </p:nvGraphicFramePr>
        <p:xfrm>
          <a:off x="503207" y="3096307"/>
          <a:ext cx="8135997" cy="2525382"/>
        </p:xfrm>
        <a:graphic>
          <a:graphicData uri="http://schemas.openxmlformats.org/drawingml/2006/table">
            <a:tbl>
              <a:tblPr firstRow="1" bandRow="1">
                <a:tableStyleId>{4B99C7CD-996E-4A2F-B71C-8F1E6EC943DA}</a:tableStyleId>
              </a:tblPr>
              <a:tblGrid>
                <a:gridCol w="1204997">
                  <a:extLst>
                    <a:ext uri="{9D8B030D-6E8A-4147-A177-3AD203B41FA5}">
                      <a16:colId xmlns:a16="http://schemas.microsoft.com/office/drawing/2014/main" val="165139231"/>
                    </a:ext>
                  </a:extLst>
                </a:gridCol>
                <a:gridCol w="693100">
                  <a:extLst>
                    <a:ext uri="{9D8B030D-6E8A-4147-A177-3AD203B41FA5}">
                      <a16:colId xmlns:a16="http://schemas.microsoft.com/office/drawing/2014/main" val="950051686"/>
                    </a:ext>
                  </a:extLst>
                </a:gridCol>
                <a:gridCol w="693100">
                  <a:extLst>
                    <a:ext uri="{9D8B030D-6E8A-4147-A177-3AD203B41FA5}">
                      <a16:colId xmlns:a16="http://schemas.microsoft.com/office/drawing/2014/main" val="2750258267"/>
                    </a:ext>
                  </a:extLst>
                </a:gridCol>
                <a:gridCol w="693100">
                  <a:extLst>
                    <a:ext uri="{9D8B030D-6E8A-4147-A177-3AD203B41FA5}">
                      <a16:colId xmlns:a16="http://schemas.microsoft.com/office/drawing/2014/main" val="2021080068"/>
                    </a:ext>
                  </a:extLst>
                </a:gridCol>
                <a:gridCol w="693100">
                  <a:extLst>
                    <a:ext uri="{9D8B030D-6E8A-4147-A177-3AD203B41FA5}">
                      <a16:colId xmlns:a16="http://schemas.microsoft.com/office/drawing/2014/main" val="636588770"/>
                    </a:ext>
                  </a:extLst>
                </a:gridCol>
                <a:gridCol w="693100">
                  <a:extLst>
                    <a:ext uri="{9D8B030D-6E8A-4147-A177-3AD203B41FA5}">
                      <a16:colId xmlns:a16="http://schemas.microsoft.com/office/drawing/2014/main" val="1450273099"/>
                    </a:ext>
                  </a:extLst>
                </a:gridCol>
                <a:gridCol w="693100">
                  <a:extLst>
                    <a:ext uri="{9D8B030D-6E8A-4147-A177-3AD203B41FA5}">
                      <a16:colId xmlns:a16="http://schemas.microsoft.com/office/drawing/2014/main" val="1351016782"/>
                    </a:ext>
                  </a:extLst>
                </a:gridCol>
                <a:gridCol w="693100">
                  <a:extLst>
                    <a:ext uri="{9D8B030D-6E8A-4147-A177-3AD203B41FA5}">
                      <a16:colId xmlns:a16="http://schemas.microsoft.com/office/drawing/2014/main" val="2382585448"/>
                    </a:ext>
                  </a:extLst>
                </a:gridCol>
                <a:gridCol w="693100">
                  <a:extLst>
                    <a:ext uri="{9D8B030D-6E8A-4147-A177-3AD203B41FA5}">
                      <a16:colId xmlns:a16="http://schemas.microsoft.com/office/drawing/2014/main" val="2281914284"/>
                    </a:ext>
                  </a:extLst>
                </a:gridCol>
                <a:gridCol w="693100">
                  <a:extLst>
                    <a:ext uri="{9D8B030D-6E8A-4147-A177-3AD203B41FA5}">
                      <a16:colId xmlns:a16="http://schemas.microsoft.com/office/drawing/2014/main" val="700392581"/>
                    </a:ext>
                  </a:extLst>
                </a:gridCol>
                <a:gridCol w="693100">
                  <a:extLst>
                    <a:ext uri="{9D8B030D-6E8A-4147-A177-3AD203B41FA5}">
                      <a16:colId xmlns:a16="http://schemas.microsoft.com/office/drawing/2014/main" val="2087055922"/>
                    </a:ext>
                  </a:extLst>
                </a:gridCol>
              </a:tblGrid>
              <a:tr h="261377">
                <a:tc rowSpan="2">
                  <a:txBody>
                    <a:bodyPr/>
                    <a:lstStyle/>
                    <a:p>
                      <a:r>
                        <a:rPr lang="en-AU" dirty="0"/>
                        <a:t>Cycle 1</a:t>
                      </a:r>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a:t>Run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a:t>Run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algn="ctr" defTabSz="914217" rtl="0" eaLnBrk="1" latinLnBrk="0" hangingPunct="1"/>
                      <a:r>
                        <a:rPr lang="en-AU" sz="1050" b="1" kern="1200">
                          <a:solidFill>
                            <a:schemeClr val="accent2"/>
                          </a:solidFill>
                          <a:latin typeface="+mn-lt"/>
                          <a:ea typeface="+mn-ea"/>
                          <a:cs typeface="+mn-cs"/>
                        </a:rPr>
                        <a:t>Run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algn="ctr" defTabSz="914217" rtl="0" eaLnBrk="1" latinLnBrk="0" hangingPunct="1"/>
                      <a:r>
                        <a:rPr lang="en-AU" sz="1050" b="1" kern="1200">
                          <a:solidFill>
                            <a:schemeClr val="accent2"/>
                          </a:solidFill>
                          <a:latin typeface="+mn-lt"/>
                          <a:ea typeface="+mn-ea"/>
                          <a:cs typeface="+mn-cs"/>
                        </a:rPr>
                        <a:t>Run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algn="ctr" defTabSz="914217" rtl="0" eaLnBrk="1" latinLnBrk="0" hangingPunct="1"/>
                      <a:r>
                        <a:rPr lang="en-AU" sz="1050" b="1" kern="1200">
                          <a:solidFill>
                            <a:schemeClr val="accent2"/>
                          </a:solidFill>
                          <a:latin typeface="+mn-lt"/>
                          <a:ea typeface="+mn-ea"/>
                          <a:cs typeface="+mn-cs"/>
                        </a:rPr>
                        <a:t>Run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3243642"/>
                  </a:ext>
                </a:extLst>
              </a:tr>
              <a:tr h="377427">
                <a:tc vMerge="1">
                  <a:txBody>
                    <a:bodyPr/>
                    <a:lstStyle/>
                    <a:p>
                      <a:endParaRPr lang="en-AU"/>
                    </a:p>
                  </a:txBody>
                  <a:tcPr/>
                </a:tc>
                <a:tc>
                  <a:txBody>
                    <a:bodyPr/>
                    <a:lstStyle/>
                    <a:p>
                      <a:pPr algn="ctr"/>
                      <a:r>
                        <a:rPr lang="en-AU" sz="1000" b="1" dirty="0"/>
                        <a:t>CRC</a:t>
                      </a:r>
                      <a:r>
                        <a:rPr lang="en-AU" sz="1000" b="1" baseline="-25000" dirty="0"/>
                        <a:t>C1</a:t>
                      </a:r>
                      <a:endParaRPr lang="en-AU" sz="1000" b="1" dirty="0"/>
                    </a:p>
                    <a:p>
                      <a:pPr algn="ctr"/>
                      <a:r>
                        <a:rPr lang="en-AU" sz="1000" b="1" dirty="0"/>
                        <a:t>NAQ </a:t>
                      </a:r>
                      <a:r>
                        <a:rPr lang="en-AU" sz="1000" b="1" baseline="-25000" dirty="0"/>
                        <a:t>previous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HNAQ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523698"/>
                  </a:ext>
                </a:extLst>
              </a:tr>
              <a:tr h="353233">
                <a:tc>
                  <a:txBody>
                    <a:bodyPr/>
                    <a:lstStyle/>
                    <a:p>
                      <a:pPr algn="ctr"/>
                      <a:r>
                        <a:rPr lang="en-AU" sz="110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rowSpan="5"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82771663"/>
                  </a:ext>
                </a:extLst>
              </a:tr>
              <a:tr h="353233">
                <a:tc>
                  <a:txBody>
                    <a:bodyPr/>
                    <a:lstStyle/>
                    <a:p>
                      <a:pPr algn="ctr"/>
                      <a:r>
                        <a:rPr lang="en-AU" sz="110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3309010"/>
                  </a:ext>
                </a:extLst>
              </a:tr>
              <a:tr h="353233">
                <a:tc>
                  <a:txBody>
                    <a:bodyPr/>
                    <a:lstStyle/>
                    <a:p>
                      <a:pPr algn="ctr"/>
                      <a:r>
                        <a:rPr lang="en-AU" sz="90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7107172"/>
                  </a:ext>
                </a:extLst>
              </a:tr>
              <a:tr h="353233">
                <a:tc>
                  <a:txBody>
                    <a:bodyPr/>
                    <a:lstStyle/>
                    <a:p>
                      <a:pPr algn="ctr"/>
                      <a:r>
                        <a:rPr lang="en-AU" sz="900" dirty="0"/>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822351"/>
                  </a:ext>
                </a:extLst>
              </a:tr>
              <a:tr h="353233">
                <a:tc>
                  <a:txBody>
                    <a:bodyPr/>
                    <a:lstStyle/>
                    <a:p>
                      <a:pPr algn="ctr"/>
                      <a:r>
                        <a:rPr lang="en-AU" sz="90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3402094"/>
                  </a:ext>
                </a:extLst>
              </a:tr>
            </a:tbl>
          </a:graphicData>
        </a:graphic>
      </p:graphicFrame>
      <p:graphicFrame>
        <p:nvGraphicFramePr>
          <p:cNvPr id="3" name="Table 7">
            <a:extLst>
              <a:ext uri="{FF2B5EF4-FFF2-40B4-BE49-F238E27FC236}">
                <a16:creationId xmlns:a16="http://schemas.microsoft.com/office/drawing/2014/main" id="{4BD15086-9238-4D2E-B94C-F05A97DB4309}"/>
              </a:ext>
            </a:extLst>
          </p:cNvPr>
          <p:cNvGraphicFramePr>
            <a:graphicFrameLocks noGrp="1"/>
          </p:cNvGraphicFramePr>
          <p:nvPr/>
        </p:nvGraphicFramePr>
        <p:xfrm>
          <a:off x="3164424" y="1418892"/>
          <a:ext cx="1919645" cy="857631"/>
        </p:xfrm>
        <a:graphic>
          <a:graphicData uri="http://schemas.openxmlformats.org/drawingml/2006/table">
            <a:tbl>
              <a:tblPr firstRow="1" bandRow="1">
                <a:tableStyleId>{4B99C7CD-996E-4A2F-B71C-8F1E6EC943DA}</a:tableStyleId>
              </a:tblPr>
              <a:tblGrid>
                <a:gridCol w="839645">
                  <a:extLst>
                    <a:ext uri="{9D8B030D-6E8A-4147-A177-3AD203B41FA5}">
                      <a16:colId xmlns:a16="http://schemas.microsoft.com/office/drawing/2014/main" val="1287841381"/>
                    </a:ext>
                  </a:extLst>
                </a:gridCol>
                <a:gridCol w="540000">
                  <a:extLst>
                    <a:ext uri="{9D8B030D-6E8A-4147-A177-3AD203B41FA5}">
                      <a16:colId xmlns:a16="http://schemas.microsoft.com/office/drawing/2014/main" val="3112435248"/>
                    </a:ext>
                  </a:extLst>
                </a:gridCol>
                <a:gridCol w="540000">
                  <a:extLst>
                    <a:ext uri="{9D8B030D-6E8A-4147-A177-3AD203B41FA5}">
                      <a16:colId xmlns:a16="http://schemas.microsoft.com/office/drawing/2014/main" val="4125829789"/>
                    </a:ext>
                  </a:extLst>
                </a:gridCol>
              </a:tblGrid>
              <a:tr h="285877">
                <a:tc>
                  <a:txBody>
                    <a:bodyPr/>
                    <a:lstStyle/>
                    <a:p>
                      <a:pPr algn="ctr"/>
                      <a:endParaRPr lang="en-AU" sz="1100" dirty="0"/>
                    </a:p>
                  </a:txBody>
                  <a:tcPr anchor="ctr"/>
                </a:tc>
                <a:tc>
                  <a:txBody>
                    <a:bodyPr/>
                    <a:lstStyle/>
                    <a:p>
                      <a:pPr algn="ctr"/>
                      <a:r>
                        <a:rPr lang="en-AU" sz="1100" dirty="0"/>
                        <a:t>D</a:t>
                      </a:r>
                    </a:p>
                  </a:txBody>
                  <a:tcPr anchor="ctr"/>
                </a:tc>
                <a:tc>
                  <a:txBody>
                    <a:bodyPr/>
                    <a:lstStyle/>
                    <a:p>
                      <a:pPr algn="ctr"/>
                      <a:r>
                        <a:rPr lang="en-AU" sz="1100"/>
                        <a:t>E</a:t>
                      </a:r>
                    </a:p>
                  </a:txBody>
                  <a:tcPr anchor="ctr"/>
                </a:tc>
                <a:extLst>
                  <a:ext uri="{0D108BD9-81ED-4DB2-BD59-A6C34878D82A}">
                    <a16:rowId xmlns:a16="http://schemas.microsoft.com/office/drawing/2014/main" val="1161092566"/>
                  </a:ext>
                </a:extLst>
              </a:tr>
              <a:tr h="285877">
                <a:tc>
                  <a:txBody>
                    <a:bodyPr/>
                    <a:lstStyle/>
                    <a:p>
                      <a:pPr algn="ctr"/>
                      <a:r>
                        <a:rPr lang="en-AU" sz="1100"/>
                        <a:t>Max cap</a:t>
                      </a:r>
                    </a:p>
                  </a:txBody>
                  <a:tcPr anchor="ctr"/>
                </a:tc>
                <a:tc>
                  <a:txBody>
                    <a:bodyPr/>
                    <a:lstStyle/>
                    <a:p>
                      <a:pPr algn="ctr"/>
                      <a:r>
                        <a:rPr lang="en-AU" sz="1100" dirty="0"/>
                        <a:t>60</a:t>
                      </a:r>
                    </a:p>
                  </a:txBody>
                  <a:tcPr anchor="ctr"/>
                </a:tc>
                <a:tc>
                  <a:txBody>
                    <a:bodyPr/>
                    <a:lstStyle/>
                    <a:p>
                      <a:pPr algn="ctr"/>
                      <a:r>
                        <a:rPr lang="en-AU" sz="1100" dirty="0"/>
                        <a:t>80</a:t>
                      </a:r>
                    </a:p>
                  </a:txBody>
                  <a:tcPr anchor="ctr"/>
                </a:tc>
                <a:extLst>
                  <a:ext uri="{0D108BD9-81ED-4DB2-BD59-A6C34878D82A}">
                    <a16:rowId xmlns:a16="http://schemas.microsoft.com/office/drawing/2014/main" val="2083353717"/>
                  </a:ext>
                </a:extLst>
              </a:tr>
              <a:tr h="285877">
                <a:tc>
                  <a:txBody>
                    <a:bodyPr/>
                    <a:lstStyle/>
                    <a:p>
                      <a:pPr algn="ctr"/>
                      <a:r>
                        <a:rPr lang="en-AU" sz="1100" dirty="0"/>
                        <a:t>C1 CRC</a:t>
                      </a:r>
                    </a:p>
                  </a:txBody>
                  <a:tcPr anchor="ctr"/>
                </a:tc>
                <a:tc>
                  <a:txBody>
                    <a:bodyPr/>
                    <a:lstStyle/>
                    <a:p>
                      <a:pPr algn="ctr"/>
                      <a:r>
                        <a:rPr lang="en-AU" sz="1100" dirty="0"/>
                        <a:t>60</a:t>
                      </a:r>
                    </a:p>
                  </a:txBody>
                  <a:tcPr anchor="ctr"/>
                </a:tc>
                <a:tc>
                  <a:txBody>
                    <a:bodyPr/>
                    <a:lstStyle/>
                    <a:p>
                      <a:pPr algn="ctr"/>
                      <a:r>
                        <a:rPr lang="en-AU" sz="1100" dirty="0"/>
                        <a:t>20</a:t>
                      </a:r>
                    </a:p>
                  </a:txBody>
                  <a:tcPr anchor="ctr"/>
                </a:tc>
                <a:extLst>
                  <a:ext uri="{0D108BD9-81ED-4DB2-BD59-A6C34878D82A}">
                    <a16:rowId xmlns:a16="http://schemas.microsoft.com/office/drawing/2014/main" val="2244325521"/>
                  </a:ext>
                </a:extLst>
              </a:tr>
            </a:tbl>
          </a:graphicData>
        </a:graphic>
      </p:graphicFrame>
      <p:graphicFrame>
        <p:nvGraphicFramePr>
          <p:cNvPr id="8" name="Table 7">
            <a:extLst>
              <a:ext uri="{FF2B5EF4-FFF2-40B4-BE49-F238E27FC236}">
                <a16:creationId xmlns:a16="http://schemas.microsoft.com/office/drawing/2014/main" id="{EFA9F6B6-6463-4055-865A-FA4447EF7DF5}"/>
              </a:ext>
            </a:extLst>
          </p:cNvPr>
          <p:cNvGraphicFramePr>
            <a:graphicFrameLocks noGrp="1"/>
          </p:cNvGraphicFramePr>
          <p:nvPr/>
        </p:nvGraphicFramePr>
        <p:xfrm>
          <a:off x="503206" y="1418973"/>
          <a:ext cx="2459645" cy="1570228"/>
        </p:xfrm>
        <a:graphic>
          <a:graphicData uri="http://schemas.openxmlformats.org/drawingml/2006/table">
            <a:tbl>
              <a:tblPr firstRow="1" bandRow="1">
                <a:tableStyleId>{4B99C7CD-996E-4A2F-B71C-8F1E6EC943DA}</a:tableStyleId>
              </a:tblPr>
              <a:tblGrid>
                <a:gridCol w="839645">
                  <a:extLst>
                    <a:ext uri="{9D8B030D-6E8A-4147-A177-3AD203B41FA5}">
                      <a16:colId xmlns:a16="http://schemas.microsoft.com/office/drawing/2014/main" val="1406045426"/>
                    </a:ext>
                  </a:extLst>
                </a:gridCol>
                <a:gridCol w="540000">
                  <a:extLst>
                    <a:ext uri="{9D8B030D-6E8A-4147-A177-3AD203B41FA5}">
                      <a16:colId xmlns:a16="http://schemas.microsoft.com/office/drawing/2014/main" val="3468487429"/>
                    </a:ext>
                  </a:extLst>
                </a:gridCol>
                <a:gridCol w="540000">
                  <a:extLst>
                    <a:ext uri="{9D8B030D-6E8A-4147-A177-3AD203B41FA5}">
                      <a16:colId xmlns:a16="http://schemas.microsoft.com/office/drawing/2014/main" val="1546657675"/>
                    </a:ext>
                  </a:extLst>
                </a:gridCol>
                <a:gridCol w="540000">
                  <a:extLst>
                    <a:ext uri="{9D8B030D-6E8A-4147-A177-3AD203B41FA5}">
                      <a16:colId xmlns:a16="http://schemas.microsoft.com/office/drawing/2014/main" val="1362029887"/>
                    </a:ext>
                  </a:extLst>
                </a:gridCol>
              </a:tblGrid>
              <a:tr h="285877">
                <a:tc>
                  <a:txBody>
                    <a:bodyPr/>
                    <a:lstStyle/>
                    <a:p>
                      <a:pPr algn="ctr"/>
                      <a:endParaRPr lang="en-AU" sz="1100" dirty="0"/>
                    </a:p>
                  </a:txBody>
                  <a:tcPr anchor="ctr"/>
                </a:tc>
                <a:tc>
                  <a:txBody>
                    <a:bodyPr/>
                    <a:lstStyle/>
                    <a:p>
                      <a:pPr algn="ctr"/>
                      <a:r>
                        <a:rPr lang="en-AU" sz="1100" dirty="0"/>
                        <a:t>A</a:t>
                      </a:r>
                    </a:p>
                  </a:txBody>
                  <a:tcPr anchor="ctr"/>
                </a:tc>
                <a:tc>
                  <a:txBody>
                    <a:bodyPr/>
                    <a:lstStyle/>
                    <a:p>
                      <a:pPr algn="ctr"/>
                      <a:r>
                        <a:rPr lang="en-AU" sz="1100"/>
                        <a:t>B</a:t>
                      </a:r>
                    </a:p>
                  </a:txBody>
                  <a:tcPr anchor="ctr"/>
                </a:tc>
                <a:tc>
                  <a:txBody>
                    <a:bodyPr/>
                    <a:lstStyle/>
                    <a:p>
                      <a:pPr algn="ctr"/>
                      <a:r>
                        <a:rPr lang="en-AU" sz="1100"/>
                        <a:t>C</a:t>
                      </a:r>
                    </a:p>
                  </a:txBody>
                  <a:tcPr anchor="ctr"/>
                </a:tc>
                <a:extLst>
                  <a:ext uri="{0D108BD9-81ED-4DB2-BD59-A6C34878D82A}">
                    <a16:rowId xmlns:a16="http://schemas.microsoft.com/office/drawing/2014/main" val="4216318036"/>
                  </a:ext>
                </a:extLst>
              </a:tr>
              <a:tr h="285877">
                <a:tc>
                  <a:txBody>
                    <a:bodyPr/>
                    <a:lstStyle/>
                    <a:p>
                      <a:pPr algn="ctr"/>
                      <a:r>
                        <a:rPr lang="en-AU" sz="1100" dirty="0"/>
                        <a:t>Max cap</a:t>
                      </a:r>
                    </a:p>
                  </a:txBody>
                  <a:tcPr anchor="ctr"/>
                </a:tc>
                <a:tc>
                  <a:txBody>
                    <a:bodyPr/>
                    <a:lstStyle/>
                    <a:p>
                      <a:pPr algn="ctr"/>
                      <a:r>
                        <a:rPr lang="en-AU" sz="1100" dirty="0"/>
                        <a:t>100</a:t>
                      </a:r>
                    </a:p>
                  </a:txBody>
                  <a:tcPr anchor="ctr"/>
                </a:tc>
                <a:tc>
                  <a:txBody>
                    <a:bodyPr/>
                    <a:lstStyle/>
                    <a:p>
                      <a:pPr algn="ctr"/>
                      <a:r>
                        <a:rPr lang="en-AU" sz="1100" dirty="0"/>
                        <a:t>80</a:t>
                      </a:r>
                    </a:p>
                  </a:txBody>
                  <a:tcPr anchor="ctr"/>
                </a:tc>
                <a:tc>
                  <a:txBody>
                    <a:bodyPr/>
                    <a:lstStyle/>
                    <a:p>
                      <a:pPr algn="ctr"/>
                      <a:r>
                        <a:rPr lang="en-AU" sz="1100"/>
                        <a:t>100</a:t>
                      </a:r>
                    </a:p>
                  </a:txBody>
                  <a:tcPr anchor="ctr"/>
                </a:tc>
                <a:extLst>
                  <a:ext uri="{0D108BD9-81ED-4DB2-BD59-A6C34878D82A}">
                    <a16:rowId xmlns:a16="http://schemas.microsoft.com/office/drawing/2014/main" val="2480478118"/>
                  </a:ext>
                </a:extLst>
              </a:tr>
              <a:tr h="285877">
                <a:tc>
                  <a:txBody>
                    <a:bodyPr/>
                    <a:lstStyle/>
                    <a:p>
                      <a:pPr algn="ctr"/>
                      <a:r>
                        <a:rPr lang="en-AU" sz="1100" dirty="0"/>
                        <a:t>HNAQ</a:t>
                      </a:r>
                    </a:p>
                  </a:txBody>
                  <a:tcPr anchor="ctr"/>
                </a:tc>
                <a:tc>
                  <a:txBody>
                    <a:bodyPr/>
                    <a:lstStyle/>
                    <a:p>
                      <a:pPr algn="ctr"/>
                      <a:r>
                        <a:rPr lang="en-AU" sz="1100"/>
                        <a:t>90</a:t>
                      </a:r>
                    </a:p>
                  </a:txBody>
                  <a:tcPr anchor="ctr"/>
                </a:tc>
                <a:tc>
                  <a:txBody>
                    <a:bodyPr/>
                    <a:lstStyle/>
                    <a:p>
                      <a:pPr algn="ctr"/>
                      <a:r>
                        <a:rPr lang="en-AU" sz="1100" dirty="0"/>
                        <a:t>80</a:t>
                      </a:r>
                    </a:p>
                  </a:txBody>
                  <a:tcPr anchor="ctr"/>
                </a:tc>
                <a:tc>
                  <a:txBody>
                    <a:bodyPr/>
                    <a:lstStyle/>
                    <a:p>
                      <a:pPr algn="ctr"/>
                      <a:r>
                        <a:rPr lang="en-AU" sz="1100"/>
                        <a:t>30</a:t>
                      </a:r>
                    </a:p>
                  </a:txBody>
                  <a:tcPr anchor="ctr"/>
                </a:tc>
                <a:extLst>
                  <a:ext uri="{0D108BD9-81ED-4DB2-BD59-A6C34878D82A}">
                    <a16:rowId xmlns:a16="http://schemas.microsoft.com/office/drawing/2014/main" val="3219768494"/>
                  </a:ext>
                </a:extLst>
              </a:tr>
              <a:tr h="285877">
                <a:tc>
                  <a:txBody>
                    <a:bodyPr/>
                    <a:lstStyle/>
                    <a:p>
                      <a:pPr algn="ctr"/>
                      <a:r>
                        <a:rPr lang="en-AU" sz="1100" dirty="0"/>
                        <a:t>Previous NAQ</a:t>
                      </a:r>
                    </a:p>
                  </a:txBody>
                  <a:tcPr anchor="ctr"/>
                </a:tc>
                <a:tc>
                  <a:txBody>
                    <a:bodyPr/>
                    <a:lstStyle/>
                    <a:p>
                      <a:pPr algn="ctr"/>
                      <a:r>
                        <a:rPr lang="en-AU" sz="1100" dirty="0"/>
                        <a:t>90</a:t>
                      </a:r>
                    </a:p>
                  </a:txBody>
                  <a:tcPr anchor="ctr"/>
                </a:tc>
                <a:tc>
                  <a:txBody>
                    <a:bodyPr/>
                    <a:lstStyle/>
                    <a:p>
                      <a:pPr algn="ctr"/>
                      <a:r>
                        <a:rPr lang="en-AU" sz="1100" dirty="0"/>
                        <a:t>80</a:t>
                      </a:r>
                    </a:p>
                  </a:txBody>
                  <a:tcPr anchor="ctr"/>
                </a:tc>
                <a:tc>
                  <a:txBody>
                    <a:bodyPr/>
                    <a:lstStyle/>
                    <a:p>
                      <a:pPr algn="ctr"/>
                      <a:r>
                        <a:rPr lang="en-AU" sz="1100" dirty="0"/>
                        <a:t>25</a:t>
                      </a:r>
                    </a:p>
                  </a:txBody>
                  <a:tcPr anchor="ctr"/>
                </a:tc>
                <a:extLst>
                  <a:ext uri="{0D108BD9-81ED-4DB2-BD59-A6C34878D82A}">
                    <a16:rowId xmlns:a16="http://schemas.microsoft.com/office/drawing/2014/main" val="3766938095"/>
                  </a:ext>
                </a:extLst>
              </a:tr>
              <a:tr h="285877">
                <a:tc>
                  <a:txBody>
                    <a:bodyPr/>
                    <a:lstStyle/>
                    <a:p>
                      <a:pPr algn="ctr"/>
                      <a:r>
                        <a:rPr lang="en-AU" sz="1100" dirty="0"/>
                        <a:t>C1 CRC</a:t>
                      </a:r>
                    </a:p>
                  </a:txBody>
                  <a:tcPr anchor="ctr"/>
                </a:tc>
                <a:tc>
                  <a:txBody>
                    <a:bodyPr/>
                    <a:lstStyle/>
                    <a:p>
                      <a:pPr algn="ctr"/>
                      <a:r>
                        <a:rPr lang="en-AU" sz="1100" dirty="0"/>
                        <a:t>90</a:t>
                      </a:r>
                    </a:p>
                  </a:txBody>
                  <a:tcPr anchor="ctr"/>
                </a:tc>
                <a:tc>
                  <a:txBody>
                    <a:bodyPr/>
                    <a:lstStyle/>
                    <a:p>
                      <a:pPr algn="ctr"/>
                      <a:r>
                        <a:rPr lang="en-AU" sz="1100" dirty="0"/>
                        <a:t>80</a:t>
                      </a:r>
                    </a:p>
                  </a:txBody>
                  <a:tcPr anchor="ctr"/>
                </a:tc>
                <a:tc>
                  <a:txBody>
                    <a:bodyPr/>
                    <a:lstStyle/>
                    <a:p>
                      <a:pPr algn="ctr"/>
                      <a:r>
                        <a:rPr lang="en-AU" sz="1100" dirty="0"/>
                        <a:t>30</a:t>
                      </a:r>
                    </a:p>
                  </a:txBody>
                  <a:tcPr anchor="ctr"/>
                </a:tc>
                <a:extLst>
                  <a:ext uri="{0D108BD9-81ED-4DB2-BD59-A6C34878D82A}">
                    <a16:rowId xmlns:a16="http://schemas.microsoft.com/office/drawing/2014/main" val="1222731929"/>
                  </a:ext>
                </a:extLst>
              </a:tr>
            </a:tbl>
          </a:graphicData>
        </a:graphic>
      </p:graphicFrame>
      <p:sp>
        <p:nvSpPr>
          <p:cNvPr id="9" name="TextBox 8">
            <a:extLst>
              <a:ext uri="{FF2B5EF4-FFF2-40B4-BE49-F238E27FC236}">
                <a16:creationId xmlns:a16="http://schemas.microsoft.com/office/drawing/2014/main" id="{B4C66E12-FA7F-49F6-8016-72F1D7EE367B}"/>
              </a:ext>
            </a:extLst>
          </p:cNvPr>
          <p:cNvSpPr txBox="1"/>
          <p:nvPr/>
        </p:nvSpPr>
        <p:spPr>
          <a:xfrm>
            <a:off x="503207" y="1214481"/>
            <a:ext cx="3385212" cy="253146"/>
          </a:xfrm>
          <a:prstGeom prst="rect">
            <a:avLst/>
          </a:prstGeom>
          <a:noFill/>
        </p:spPr>
        <p:txBody>
          <a:bodyPr wrap="square" rtlCol="0">
            <a:spAutoFit/>
          </a:bodyPr>
          <a:lstStyle/>
          <a:p>
            <a:r>
              <a:rPr lang="en-AU" sz="1050" dirty="0"/>
              <a:t>Existing facilities in Cycle 1</a:t>
            </a:r>
          </a:p>
        </p:txBody>
      </p:sp>
      <p:sp>
        <p:nvSpPr>
          <p:cNvPr id="10" name="TextBox 9">
            <a:extLst>
              <a:ext uri="{FF2B5EF4-FFF2-40B4-BE49-F238E27FC236}">
                <a16:creationId xmlns:a16="http://schemas.microsoft.com/office/drawing/2014/main" id="{1E89E9D5-5BC0-4650-818B-249269DD172E}"/>
              </a:ext>
            </a:extLst>
          </p:cNvPr>
          <p:cNvSpPr txBox="1"/>
          <p:nvPr/>
        </p:nvSpPr>
        <p:spPr>
          <a:xfrm>
            <a:off x="3164424" y="1214481"/>
            <a:ext cx="3385212" cy="253146"/>
          </a:xfrm>
          <a:prstGeom prst="rect">
            <a:avLst/>
          </a:prstGeom>
          <a:noFill/>
        </p:spPr>
        <p:txBody>
          <a:bodyPr wrap="square" rtlCol="0">
            <a:spAutoFit/>
          </a:bodyPr>
          <a:lstStyle/>
          <a:p>
            <a:r>
              <a:rPr lang="en-AU" sz="1050" dirty="0"/>
              <a:t>New facilities in Cycle 1</a:t>
            </a:r>
          </a:p>
        </p:txBody>
      </p:sp>
      <p:sp>
        <p:nvSpPr>
          <p:cNvPr id="12" name="Oval 11">
            <a:extLst>
              <a:ext uri="{FF2B5EF4-FFF2-40B4-BE49-F238E27FC236}">
                <a16:creationId xmlns:a16="http://schemas.microsoft.com/office/drawing/2014/main" id="{0BCF9146-4FDE-4FDB-BCFF-CFA655CEF34A}"/>
              </a:ext>
            </a:extLst>
          </p:cNvPr>
          <p:cNvSpPr/>
          <p:nvPr/>
        </p:nvSpPr>
        <p:spPr>
          <a:xfrm>
            <a:off x="3990742" y="4587134"/>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33268576-72BB-462D-B8E8-3A8E913C2D4A}"/>
              </a:ext>
            </a:extLst>
          </p:cNvPr>
          <p:cNvSpPr/>
          <p:nvPr/>
        </p:nvSpPr>
        <p:spPr>
          <a:xfrm>
            <a:off x="8146496" y="4945041"/>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Subtitle 3">
            <a:extLst>
              <a:ext uri="{FF2B5EF4-FFF2-40B4-BE49-F238E27FC236}">
                <a16:creationId xmlns:a16="http://schemas.microsoft.com/office/drawing/2014/main" id="{B9313DF1-4461-A641-9C81-4296271573AF}"/>
              </a:ext>
            </a:extLst>
          </p:cNvPr>
          <p:cNvSpPr>
            <a:spLocks noGrp="1"/>
          </p:cNvSpPr>
          <p:nvPr>
            <p:ph type="subTitle" idx="13"/>
          </p:nvPr>
        </p:nvSpPr>
        <p:spPr>
          <a:xfrm>
            <a:off x="503999" y="846000"/>
            <a:ext cx="6120000" cy="432000"/>
          </a:xfrm>
        </p:spPr>
        <p:txBody>
          <a:bodyPr/>
          <a:lstStyle/>
          <a:p>
            <a:r>
              <a:rPr lang="en-AU" dirty="0"/>
              <a:t>Capacity Cycle 1</a:t>
            </a:r>
          </a:p>
        </p:txBody>
      </p:sp>
    </p:spTree>
    <p:extLst>
      <p:ext uri="{BB962C8B-B14F-4D97-AF65-F5344CB8AC3E}">
        <p14:creationId xmlns:p14="http://schemas.microsoft.com/office/powerpoint/2010/main" val="54593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AEA31E2-6901-41B2-9E45-1485963013EF}"/>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7DD7C3C9-0F09-47AE-A930-5CFCEB027B65}"/>
              </a:ext>
            </a:extLst>
          </p:cNvPr>
          <p:cNvSpPr>
            <a:spLocks noGrp="1"/>
          </p:cNvSpPr>
          <p:nvPr>
            <p:ph type="sldNum" sz="quarter" idx="16"/>
          </p:nvPr>
        </p:nvSpPr>
        <p:spPr/>
        <p:txBody>
          <a:bodyPr/>
          <a:lstStyle/>
          <a:p>
            <a:fld id="{5753E4DD-3961-4790-8047-665C0BF52244}" type="slidenum">
              <a:rPr lang="en-US" smtClean="0"/>
              <a:pPr/>
              <a:t>12</a:t>
            </a:fld>
            <a:endParaRPr lang="en-US"/>
          </a:p>
        </p:txBody>
      </p:sp>
      <p:graphicFrame>
        <p:nvGraphicFramePr>
          <p:cNvPr id="7" name="Table 7">
            <a:extLst>
              <a:ext uri="{FF2B5EF4-FFF2-40B4-BE49-F238E27FC236}">
                <a16:creationId xmlns:a16="http://schemas.microsoft.com/office/drawing/2014/main" id="{D943DE4C-C99D-40E8-B33E-601796211BFA}"/>
              </a:ext>
            </a:extLst>
          </p:cNvPr>
          <p:cNvGraphicFramePr>
            <a:graphicFrameLocks noGrp="1"/>
          </p:cNvGraphicFramePr>
          <p:nvPr>
            <p:extLst>
              <p:ext uri="{D42A27DB-BD31-4B8C-83A1-F6EECF244321}">
                <p14:modId xmlns:p14="http://schemas.microsoft.com/office/powerpoint/2010/main" val="1994560257"/>
              </p:ext>
            </p:extLst>
          </p:nvPr>
        </p:nvGraphicFramePr>
        <p:xfrm>
          <a:off x="503207" y="3078593"/>
          <a:ext cx="8136008" cy="2435777"/>
        </p:xfrm>
        <a:graphic>
          <a:graphicData uri="http://schemas.openxmlformats.org/drawingml/2006/table">
            <a:tbl>
              <a:tblPr firstRow="1" bandRow="1">
                <a:tableStyleId>{4B99C7CD-996E-4A2F-B71C-8F1E6EC943DA}</a:tableStyleId>
              </a:tblPr>
              <a:tblGrid>
                <a:gridCol w="1204998">
                  <a:extLst>
                    <a:ext uri="{9D8B030D-6E8A-4147-A177-3AD203B41FA5}">
                      <a16:colId xmlns:a16="http://schemas.microsoft.com/office/drawing/2014/main" val="165139231"/>
                    </a:ext>
                  </a:extLst>
                </a:gridCol>
                <a:gridCol w="693101">
                  <a:extLst>
                    <a:ext uri="{9D8B030D-6E8A-4147-A177-3AD203B41FA5}">
                      <a16:colId xmlns:a16="http://schemas.microsoft.com/office/drawing/2014/main" val="950051686"/>
                    </a:ext>
                  </a:extLst>
                </a:gridCol>
                <a:gridCol w="693101">
                  <a:extLst>
                    <a:ext uri="{9D8B030D-6E8A-4147-A177-3AD203B41FA5}">
                      <a16:colId xmlns:a16="http://schemas.microsoft.com/office/drawing/2014/main" val="2750258267"/>
                    </a:ext>
                  </a:extLst>
                </a:gridCol>
                <a:gridCol w="693101">
                  <a:extLst>
                    <a:ext uri="{9D8B030D-6E8A-4147-A177-3AD203B41FA5}">
                      <a16:colId xmlns:a16="http://schemas.microsoft.com/office/drawing/2014/main" val="2021080068"/>
                    </a:ext>
                  </a:extLst>
                </a:gridCol>
                <a:gridCol w="693101">
                  <a:extLst>
                    <a:ext uri="{9D8B030D-6E8A-4147-A177-3AD203B41FA5}">
                      <a16:colId xmlns:a16="http://schemas.microsoft.com/office/drawing/2014/main" val="636588770"/>
                    </a:ext>
                  </a:extLst>
                </a:gridCol>
                <a:gridCol w="693101">
                  <a:extLst>
                    <a:ext uri="{9D8B030D-6E8A-4147-A177-3AD203B41FA5}">
                      <a16:colId xmlns:a16="http://schemas.microsoft.com/office/drawing/2014/main" val="1450273099"/>
                    </a:ext>
                  </a:extLst>
                </a:gridCol>
                <a:gridCol w="693101">
                  <a:extLst>
                    <a:ext uri="{9D8B030D-6E8A-4147-A177-3AD203B41FA5}">
                      <a16:colId xmlns:a16="http://schemas.microsoft.com/office/drawing/2014/main" val="1351016782"/>
                    </a:ext>
                  </a:extLst>
                </a:gridCol>
                <a:gridCol w="693101">
                  <a:extLst>
                    <a:ext uri="{9D8B030D-6E8A-4147-A177-3AD203B41FA5}">
                      <a16:colId xmlns:a16="http://schemas.microsoft.com/office/drawing/2014/main" val="982418358"/>
                    </a:ext>
                  </a:extLst>
                </a:gridCol>
                <a:gridCol w="693101">
                  <a:extLst>
                    <a:ext uri="{9D8B030D-6E8A-4147-A177-3AD203B41FA5}">
                      <a16:colId xmlns:a16="http://schemas.microsoft.com/office/drawing/2014/main" val="37419955"/>
                    </a:ext>
                  </a:extLst>
                </a:gridCol>
                <a:gridCol w="693101">
                  <a:extLst>
                    <a:ext uri="{9D8B030D-6E8A-4147-A177-3AD203B41FA5}">
                      <a16:colId xmlns:a16="http://schemas.microsoft.com/office/drawing/2014/main" val="700392581"/>
                    </a:ext>
                  </a:extLst>
                </a:gridCol>
                <a:gridCol w="693101">
                  <a:extLst>
                    <a:ext uri="{9D8B030D-6E8A-4147-A177-3AD203B41FA5}">
                      <a16:colId xmlns:a16="http://schemas.microsoft.com/office/drawing/2014/main" val="2087055922"/>
                    </a:ext>
                  </a:extLst>
                </a:gridCol>
              </a:tblGrid>
              <a:tr h="261377">
                <a:tc rowSpan="2">
                  <a:txBody>
                    <a:bodyPr/>
                    <a:lstStyle/>
                    <a:p>
                      <a:r>
                        <a:rPr lang="en-AU" dirty="0"/>
                        <a:t>Cycle 2</a:t>
                      </a:r>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a:t>Run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a:t>Run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algn="ctr" defTabSz="914217" rtl="0" eaLnBrk="1" latinLnBrk="0" hangingPunct="1"/>
                      <a:r>
                        <a:rPr lang="en-AU" sz="1050" b="1" kern="1200">
                          <a:solidFill>
                            <a:schemeClr val="accent2"/>
                          </a:solidFill>
                          <a:latin typeface="+mn-lt"/>
                          <a:ea typeface="+mn-ea"/>
                          <a:cs typeface="+mn-cs"/>
                        </a:rPr>
                        <a:t>Run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algn="ctr" defTabSz="914217" rtl="0" eaLnBrk="1" latinLnBrk="0" hangingPunct="1"/>
                      <a:r>
                        <a:rPr lang="en-AU" sz="1050" b="1" kern="1200" dirty="0">
                          <a:solidFill>
                            <a:schemeClr val="accent2"/>
                          </a:solidFill>
                          <a:latin typeface="+mn-lt"/>
                          <a:ea typeface="+mn-ea"/>
                          <a:cs typeface="+mn-cs"/>
                        </a:rPr>
                        <a:t>Run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217" rtl="0" eaLnBrk="1" latinLnBrk="0" hangingPunct="1"/>
                      <a:r>
                        <a:rPr lang="en-AU" sz="1050" b="1" kern="1200" dirty="0">
                          <a:solidFill>
                            <a:schemeClr val="accent2"/>
                          </a:solidFill>
                          <a:latin typeface="+mn-lt"/>
                          <a:ea typeface="+mn-ea"/>
                          <a:cs typeface="+mn-cs"/>
                        </a:rPr>
                        <a:t>Run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3243642"/>
                  </a:ext>
                </a:extLst>
              </a:tr>
              <a:tr h="377427">
                <a:tc vMerge="1">
                  <a:txBody>
                    <a:bodyPr/>
                    <a:lstStyle/>
                    <a:p>
                      <a:endParaRPr lang="en-AU"/>
                    </a:p>
                  </a:txBody>
                  <a:tcPr/>
                </a:tc>
                <a:tc>
                  <a:txBody>
                    <a:bodyPr/>
                    <a:lstStyle/>
                    <a:p>
                      <a:pPr algn="ctr"/>
                      <a:r>
                        <a:rPr lang="en-AU" sz="1000" b="1" dirty="0"/>
                        <a:t>CRC</a:t>
                      </a:r>
                      <a:r>
                        <a:rPr lang="en-AU" sz="1000" b="1" baseline="-25000" dirty="0"/>
                        <a:t>C2</a:t>
                      </a:r>
                      <a:endParaRPr lang="en-AU" sz="1000" b="1" dirty="0"/>
                    </a:p>
                    <a:p>
                      <a:pPr algn="ctr"/>
                      <a:r>
                        <a:rPr lang="en-AU" sz="1000" b="1" dirty="0"/>
                        <a:t>NAQ</a:t>
                      </a:r>
                      <a:r>
                        <a:rPr lang="en-AU" sz="1000" b="1" baseline="-25000" dirty="0"/>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HNAQ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523698"/>
                  </a:ext>
                </a:extLst>
              </a:tr>
              <a:tr h="252000">
                <a:tc>
                  <a:txBody>
                    <a:bodyPr/>
                    <a:lstStyle/>
                    <a:p>
                      <a:pPr algn="ctr"/>
                      <a:r>
                        <a:rPr lang="en-AU" sz="110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sz="105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sz="105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82771663"/>
                  </a:ext>
                </a:extLst>
              </a:tr>
              <a:tr h="252000">
                <a:tc>
                  <a:txBody>
                    <a:bodyPr/>
                    <a:lstStyle/>
                    <a:p>
                      <a:pPr algn="ctr"/>
                      <a:r>
                        <a:rPr lang="en-AU" sz="110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3309010"/>
                  </a:ext>
                </a:extLst>
              </a:tr>
              <a:tr h="252000">
                <a:tc>
                  <a:txBody>
                    <a:bodyPr/>
                    <a:lstStyle/>
                    <a:p>
                      <a:pPr algn="ctr"/>
                      <a:r>
                        <a:rPr lang="en-AU" sz="90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7107172"/>
                  </a:ext>
                </a:extLst>
              </a:tr>
              <a:tr h="252000">
                <a:tc>
                  <a:txBody>
                    <a:bodyPr/>
                    <a:lstStyle/>
                    <a:p>
                      <a:pPr algn="ctr"/>
                      <a:r>
                        <a:rPr lang="en-AU" sz="900" dirty="0"/>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966844"/>
                  </a:ext>
                </a:extLst>
              </a:tr>
              <a:tr h="252000">
                <a:tc>
                  <a:txBody>
                    <a:bodyPr/>
                    <a:lstStyle/>
                    <a:p>
                      <a:pPr algn="ctr"/>
                      <a:r>
                        <a:rPr lang="en-AU" sz="900"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540281"/>
                  </a:ext>
                </a:extLst>
              </a:tr>
              <a:tr h="252000">
                <a:tc>
                  <a:txBody>
                    <a:bodyPr/>
                    <a:lstStyle/>
                    <a:p>
                      <a:pPr algn="ctr"/>
                      <a:r>
                        <a:rPr lang="en-AU" sz="900" dirty="0"/>
                        <a:t>F (AF)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gridSpan="2">
                  <a:txBody>
                    <a:bodyPr/>
                    <a:lstStyle/>
                    <a:p>
                      <a:pPr algn="ctr"/>
                      <a:r>
                        <a:rPr lang="en-AU" sz="105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gridSpan="2">
                  <a:txBody>
                    <a:bodyPr/>
                    <a:lstStyle/>
                    <a:p>
                      <a:pPr algn="ctr"/>
                      <a:r>
                        <a:rPr lang="en-AU" sz="105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822351"/>
                  </a:ext>
                </a:extLst>
              </a:tr>
              <a:tr h="252000">
                <a:tc>
                  <a:txBody>
                    <a:bodyPr/>
                    <a:lstStyle/>
                    <a:p>
                      <a:pPr algn="ctr"/>
                      <a:r>
                        <a:rPr lang="en-AU" sz="900" dirty="0"/>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3402094"/>
                  </a:ext>
                </a:extLst>
              </a:tr>
            </a:tbl>
          </a:graphicData>
        </a:graphic>
      </p:graphicFrame>
      <p:graphicFrame>
        <p:nvGraphicFramePr>
          <p:cNvPr id="3" name="Table 7">
            <a:extLst>
              <a:ext uri="{FF2B5EF4-FFF2-40B4-BE49-F238E27FC236}">
                <a16:creationId xmlns:a16="http://schemas.microsoft.com/office/drawing/2014/main" id="{4BD15086-9238-4D2E-B94C-F05A97DB4309}"/>
              </a:ext>
            </a:extLst>
          </p:cNvPr>
          <p:cNvGraphicFramePr>
            <a:graphicFrameLocks noGrp="1"/>
          </p:cNvGraphicFramePr>
          <p:nvPr/>
        </p:nvGraphicFramePr>
        <p:xfrm>
          <a:off x="4356578" y="1431771"/>
          <a:ext cx="2036626" cy="857631"/>
        </p:xfrm>
        <a:graphic>
          <a:graphicData uri="http://schemas.openxmlformats.org/drawingml/2006/table">
            <a:tbl>
              <a:tblPr firstRow="1" bandRow="1">
                <a:tableStyleId>{4B99C7CD-996E-4A2F-B71C-8F1E6EC943DA}</a:tableStyleId>
              </a:tblPr>
              <a:tblGrid>
                <a:gridCol w="956626">
                  <a:extLst>
                    <a:ext uri="{9D8B030D-6E8A-4147-A177-3AD203B41FA5}">
                      <a16:colId xmlns:a16="http://schemas.microsoft.com/office/drawing/2014/main" val="1287841381"/>
                    </a:ext>
                  </a:extLst>
                </a:gridCol>
                <a:gridCol w="540000">
                  <a:extLst>
                    <a:ext uri="{9D8B030D-6E8A-4147-A177-3AD203B41FA5}">
                      <a16:colId xmlns:a16="http://schemas.microsoft.com/office/drawing/2014/main" val="3112435248"/>
                    </a:ext>
                  </a:extLst>
                </a:gridCol>
                <a:gridCol w="540000">
                  <a:extLst>
                    <a:ext uri="{9D8B030D-6E8A-4147-A177-3AD203B41FA5}">
                      <a16:colId xmlns:a16="http://schemas.microsoft.com/office/drawing/2014/main" val="4125829789"/>
                    </a:ext>
                  </a:extLst>
                </a:gridCol>
              </a:tblGrid>
              <a:tr h="285877">
                <a:tc>
                  <a:txBody>
                    <a:bodyPr/>
                    <a:lstStyle/>
                    <a:p>
                      <a:pPr algn="ctr"/>
                      <a:endParaRPr lang="en-AU" sz="1100" dirty="0"/>
                    </a:p>
                  </a:txBody>
                  <a:tcPr anchor="ctr"/>
                </a:tc>
                <a:tc>
                  <a:txBody>
                    <a:bodyPr/>
                    <a:lstStyle/>
                    <a:p>
                      <a:pPr algn="ctr"/>
                      <a:r>
                        <a:rPr lang="en-AU" sz="1100" dirty="0"/>
                        <a:t>F</a:t>
                      </a:r>
                      <a:r>
                        <a:rPr lang="en-AU" sz="1100" baseline="-25000" dirty="0"/>
                        <a:t>AF</a:t>
                      </a:r>
                      <a:endParaRPr lang="en-AU" sz="1100" dirty="0"/>
                    </a:p>
                  </a:txBody>
                  <a:tcPr anchor="ctr"/>
                </a:tc>
                <a:tc>
                  <a:txBody>
                    <a:bodyPr/>
                    <a:lstStyle/>
                    <a:p>
                      <a:pPr algn="ctr"/>
                      <a:r>
                        <a:rPr lang="en-AU" sz="1100" dirty="0"/>
                        <a:t>G</a:t>
                      </a:r>
                    </a:p>
                  </a:txBody>
                  <a:tcPr anchor="ctr"/>
                </a:tc>
                <a:extLst>
                  <a:ext uri="{0D108BD9-81ED-4DB2-BD59-A6C34878D82A}">
                    <a16:rowId xmlns:a16="http://schemas.microsoft.com/office/drawing/2014/main" val="1161092566"/>
                  </a:ext>
                </a:extLst>
              </a:tr>
              <a:tr h="285877">
                <a:tc>
                  <a:txBody>
                    <a:bodyPr/>
                    <a:lstStyle/>
                    <a:p>
                      <a:pPr algn="ctr"/>
                      <a:r>
                        <a:rPr lang="en-AU" sz="1100"/>
                        <a:t>Max cap</a:t>
                      </a:r>
                    </a:p>
                  </a:txBody>
                  <a:tcPr anchor="ctr"/>
                </a:tc>
                <a:tc>
                  <a:txBody>
                    <a:bodyPr/>
                    <a:lstStyle/>
                    <a:p>
                      <a:pPr algn="ctr"/>
                      <a:r>
                        <a:rPr lang="en-AU" sz="1100" dirty="0"/>
                        <a:t>90</a:t>
                      </a:r>
                    </a:p>
                  </a:txBody>
                  <a:tcPr anchor="ctr"/>
                </a:tc>
                <a:tc>
                  <a:txBody>
                    <a:bodyPr/>
                    <a:lstStyle/>
                    <a:p>
                      <a:pPr algn="ctr"/>
                      <a:r>
                        <a:rPr lang="en-AU" sz="1100" dirty="0"/>
                        <a:t>20</a:t>
                      </a:r>
                    </a:p>
                  </a:txBody>
                  <a:tcPr anchor="ctr"/>
                </a:tc>
                <a:extLst>
                  <a:ext uri="{0D108BD9-81ED-4DB2-BD59-A6C34878D82A}">
                    <a16:rowId xmlns:a16="http://schemas.microsoft.com/office/drawing/2014/main" val="2083353717"/>
                  </a:ext>
                </a:extLst>
              </a:tr>
              <a:tr h="285877">
                <a:tc>
                  <a:txBody>
                    <a:bodyPr/>
                    <a:lstStyle/>
                    <a:p>
                      <a:pPr algn="ctr"/>
                      <a:r>
                        <a:rPr lang="en-AU" sz="1100" dirty="0"/>
                        <a:t>C2 CRC</a:t>
                      </a:r>
                    </a:p>
                  </a:txBody>
                  <a:tcPr anchor="ctr"/>
                </a:tc>
                <a:tc>
                  <a:txBody>
                    <a:bodyPr/>
                    <a:lstStyle/>
                    <a:p>
                      <a:pPr algn="ctr"/>
                      <a:r>
                        <a:rPr lang="en-AU" sz="1100" dirty="0"/>
                        <a:t>90</a:t>
                      </a:r>
                    </a:p>
                  </a:txBody>
                  <a:tcPr anchor="ctr"/>
                </a:tc>
                <a:tc>
                  <a:txBody>
                    <a:bodyPr/>
                    <a:lstStyle/>
                    <a:p>
                      <a:pPr algn="ctr"/>
                      <a:r>
                        <a:rPr lang="en-AU" sz="1100" dirty="0"/>
                        <a:t>20</a:t>
                      </a:r>
                    </a:p>
                  </a:txBody>
                  <a:tcPr anchor="ctr"/>
                </a:tc>
                <a:extLst>
                  <a:ext uri="{0D108BD9-81ED-4DB2-BD59-A6C34878D82A}">
                    <a16:rowId xmlns:a16="http://schemas.microsoft.com/office/drawing/2014/main" val="2244325521"/>
                  </a:ext>
                </a:extLst>
              </a:tr>
            </a:tbl>
          </a:graphicData>
        </a:graphic>
      </p:graphicFrame>
      <p:graphicFrame>
        <p:nvGraphicFramePr>
          <p:cNvPr id="8" name="Table 7">
            <a:extLst>
              <a:ext uri="{FF2B5EF4-FFF2-40B4-BE49-F238E27FC236}">
                <a16:creationId xmlns:a16="http://schemas.microsoft.com/office/drawing/2014/main" id="{EFA9F6B6-6463-4055-865A-FA4447EF7DF5}"/>
              </a:ext>
            </a:extLst>
          </p:cNvPr>
          <p:cNvGraphicFramePr>
            <a:graphicFrameLocks noGrp="1"/>
          </p:cNvGraphicFramePr>
          <p:nvPr/>
        </p:nvGraphicFramePr>
        <p:xfrm>
          <a:off x="503206" y="1431852"/>
          <a:ext cx="3538800" cy="1429385"/>
        </p:xfrm>
        <a:graphic>
          <a:graphicData uri="http://schemas.openxmlformats.org/drawingml/2006/table">
            <a:tbl>
              <a:tblPr firstRow="1" bandRow="1">
                <a:tableStyleId>{4B99C7CD-996E-4A2F-B71C-8F1E6EC943DA}</a:tableStyleId>
              </a:tblPr>
              <a:tblGrid>
                <a:gridCol w="838800">
                  <a:extLst>
                    <a:ext uri="{9D8B030D-6E8A-4147-A177-3AD203B41FA5}">
                      <a16:colId xmlns:a16="http://schemas.microsoft.com/office/drawing/2014/main" val="1406045426"/>
                    </a:ext>
                  </a:extLst>
                </a:gridCol>
                <a:gridCol w="540000">
                  <a:extLst>
                    <a:ext uri="{9D8B030D-6E8A-4147-A177-3AD203B41FA5}">
                      <a16:colId xmlns:a16="http://schemas.microsoft.com/office/drawing/2014/main" val="3468487429"/>
                    </a:ext>
                  </a:extLst>
                </a:gridCol>
                <a:gridCol w="540000">
                  <a:extLst>
                    <a:ext uri="{9D8B030D-6E8A-4147-A177-3AD203B41FA5}">
                      <a16:colId xmlns:a16="http://schemas.microsoft.com/office/drawing/2014/main" val="1546657675"/>
                    </a:ext>
                  </a:extLst>
                </a:gridCol>
                <a:gridCol w="540000">
                  <a:extLst>
                    <a:ext uri="{9D8B030D-6E8A-4147-A177-3AD203B41FA5}">
                      <a16:colId xmlns:a16="http://schemas.microsoft.com/office/drawing/2014/main" val="1362029887"/>
                    </a:ext>
                  </a:extLst>
                </a:gridCol>
                <a:gridCol w="540000">
                  <a:extLst>
                    <a:ext uri="{9D8B030D-6E8A-4147-A177-3AD203B41FA5}">
                      <a16:colId xmlns:a16="http://schemas.microsoft.com/office/drawing/2014/main" val="4271285829"/>
                    </a:ext>
                  </a:extLst>
                </a:gridCol>
                <a:gridCol w="540000">
                  <a:extLst>
                    <a:ext uri="{9D8B030D-6E8A-4147-A177-3AD203B41FA5}">
                      <a16:colId xmlns:a16="http://schemas.microsoft.com/office/drawing/2014/main" val="1341507814"/>
                    </a:ext>
                  </a:extLst>
                </a:gridCol>
              </a:tblGrid>
              <a:tr h="285877">
                <a:tc>
                  <a:txBody>
                    <a:bodyPr/>
                    <a:lstStyle/>
                    <a:p>
                      <a:pPr algn="ctr"/>
                      <a:endParaRPr lang="en-AU" sz="1100" dirty="0"/>
                    </a:p>
                  </a:txBody>
                  <a:tcPr anchor="ctr"/>
                </a:tc>
                <a:tc>
                  <a:txBody>
                    <a:bodyPr/>
                    <a:lstStyle/>
                    <a:p>
                      <a:pPr algn="ctr"/>
                      <a:r>
                        <a:rPr lang="en-AU" sz="1100" dirty="0"/>
                        <a:t>A</a:t>
                      </a:r>
                    </a:p>
                  </a:txBody>
                  <a:tcPr anchor="ctr"/>
                </a:tc>
                <a:tc>
                  <a:txBody>
                    <a:bodyPr/>
                    <a:lstStyle/>
                    <a:p>
                      <a:pPr algn="ctr"/>
                      <a:r>
                        <a:rPr lang="en-AU" sz="1100" dirty="0"/>
                        <a:t>B</a:t>
                      </a:r>
                    </a:p>
                  </a:txBody>
                  <a:tcPr anchor="ctr"/>
                </a:tc>
                <a:tc>
                  <a:txBody>
                    <a:bodyPr/>
                    <a:lstStyle/>
                    <a:p>
                      <a:pPr algn="ctr"/>
                      <a:r>
                        <a:rPr lang="en-AU" sz="1100" dirty="0"/>
                        <a:t>C</a:t>
                      </a:r>
                    </a:p>
                  </a:txBody>
                  <a:tcPr anchor="ctr"/>
                </a:tc>
                <a:tc>
                  <a:txBody>
                    <a:bodyPr/>
                    <a:lstStyle/>
                    <a:p>
                      <a:pPr algn="ctr"/>
                      <a:r>
                        <a:rPr lang="en-AU" sz="1100" dirty="0"/>
                        <a:t>D</a:t>
                      </a:r>
                    </a:p>
                  </a:txBody>
                  <a:tcPr anchor="ctr"/>
                </a:tc>
                <a:tc>
                  <a:txBody>
                    <a:bodyPr/>
                    <a:lstStyle/>
                    <a:p>
                      <a:pPr algn="ctr"/>
                      <a:r>
                        <a:rPr lang="en-AU" sz="1100" dirty="0"/>
                        <a:t>E</a:t>
                      </a:r>
                    </a:p>
                  </a:txBody>
                  <a:tcPr anchor="ctr"/>
                </a:tc>
                <a:extLst>
                  <a:ext uri="{0D108BD9-81ED-4DB2-BD59-A6C34878D82A}">
                    <a16:rowId xmlns:a16="http://schemas.microsoft.com/office/drawing/2014/main" val="4216318036"/>
                  </a:ext>
                </a:extLst>
              </a:tr>
              <a:tr h="285877">
                <a:tc>
                  <a:txBody>
                    <a:bodyPr/>
                    <a:lstStyle/>
                    <a:p>
                      <a:pPr algn="ctr"/>
                      <a:r>
                        <a:rPr lang="en-AU" sz="1100" dirty="0"/>
                        <a:t>Max cap</a:t>
                      </a:r>
                    </a:p>
                  </a:txBody>
                  <a:tcPr anchor="ctr"/>
                </a:tc>
                <a:tc>
                  <a:txBody>
                    <a:bodyPr/>
                    <a:lstStyle/>
                    <a:p>
                      <a:pPr algn="ctr"/>
                      <a:r>
                        <a:rPr lang="en-AU" sz="1100" dirty="0"/>
                        <a:t>100</a:t>
                      </a:r>
                    </a:p>
                  </a:txBody>
                  <a:tcPr anchor="ctr"/>
                </a:tc>
                <a:tc>
                  <a:txBody>
                    <a:bodyPr/>
                    <a:lstStyle/>
                    <a:p>
                      <a:pPr algn="ctr"/>
                      <a:r>
                        <a:rPr lang="en-AU" sz="1100" dirty="0"/>
                        <a:t>80</a:t>
                      </a:r>
                    </a:p>
                  </a:txBody>
                  <a:tcPr anchor="ctr"/>
                </a:tc>
                <a:tc>
                  <a:txBody>
                    <a:bodyPr/>
                    <a:lstStyle/>
                    <a:p>
                      <a:pPr algn="ctr"/>
                      <a:r>
                        <a:rPr lang="en-AU" sz="1100" dirty="0"/>
                        <a:t>100</a:t>
                      </a:r>
                    </a:p>
                  </a:txBody>
                  <a:tcPr anchor="ctr"/>
                </a:tc>
                <a:tc>
                  <a:txBody>
                    <a:bodyPr/>
                    <a:lstStyle/>
                    <a:p>
                      <a:pPr algn="ctr"/>
                      <a:r>
                        <a:rPr lang="en-AU" sz="1100" dirty="0"/>
                        <a:t>60</a:t>
                      </a:r>
                    </a:p>
                  </a:txBody>
                  <a:tcPr anchor="ctr"/>
                </a:tc>
                <a:tc>
                  <a:txBody>
                    <a:bodyPr/>
                    <a:lstStyle/>
                    <a:p>
                      <a:pPr algn="ctr"/>
                      <a:r>
                        <a:rPr lang="en-AU" sz="1100" dirty="0"/>
                        <a:t>80</a:t>
                      </a:r>
                    </a:p>
                  </a:txBody>
                  <a:tcPr anchor="ctr"/>
                </a:tc>
                <a:extLst>
                  <a:ext uri="{0D108BD9-81ED-4DB2-BD59-A6C34878D82A}">
                    <a16:rowId xmlns:a16="http://schemas.microsoft.com/office/drawing/2014/main" val="2480478118"/>
                  </a:ext>
                </a:extLst>
              </a:tr>
              <a:tr h="285877">
                <a:tc>
                  <a:txBody>
                    <a:bodyPr/>
                    <a:lstStyle/>
                    <a:p>
                      <a:pPr algn="ctr"/>
                      <a:r>
                        <a:rPr lang="en-AU" sz="1100" dirty="0"/>
                        <a:t>HNAQ</a:t>
                      </a:r>
                    </a:p>
                  </a:txBody>
                  <a:tcPr anchor="ctr"/>
                </a:tc>
                <a:tc>
                  <a:txBody>
                    <a:bodyPr/>
                    <a:lstStyle/>
                    <a:p>
                      <a:pPr algn="ctr"/>
                      <a:r>
                        <a:rPr lang="en-AU" sz="1100"/>
                        <a:t>90</a:t>
                      </a:r>
                    </a:p>
                  </a:txBody>
                  <a:tcPr anchor="ctr"/>
                </a:tc>
                <a:tc>
                  <a:txBody>
                    <a:bodyPr/>
                    <a:lstStyle/>
                    <a:p>
                      <a:pPr algn="ctr"/>
                      <a:r>
                        <a:rPr lang="en-AU" sz="1100" baseline="30000" dirty="0">
                          <a:solidFill>
                            <a:schemeClr val="tx1"/>
                          </a:solidFill>
                        </a:rPr>
                        <a:t>80</a:t>
                      </a:r>
                      <a:r>
                        <a:rPr lang="en-AU" sz="1100" baseline="0" dirty="0">
                          <a:solidFill>
                            <a:schemeClr val="tx1"/>
                          </a:solidFill>
                        </a:rPr>
                        <a:t>75</a:t>
                      </a:r>
                      <a:endParaRPr lang="en-AU" sz="1100" dirty="0">
                        <a:solidFill>
                          <a:srgbClr val="FF0000"/>
                        </a:solidFill>
                      </a:endParaRPr>
                    </a:p>
                  </a:txBody>
                  <a:tcPr anchor="ctr"/>
                </a:tc>
                <a:tc>
                  <a:txBody>
                    <a:bodyPr/>
                    <a:lstStyle/>
                    <a:p>
                      <a:pPr algn="ctr"/>
                      <a:r>
                        <a:rPr lang="en-AU" sz="1100"/>
                        <a:t>30</a:t>
                      </a:r>
                    </a:p>
                  </a:txBody>
                  <a:tcPr anchor="ctr"/>
                </a:tc>
                <a:tc>
                  <a:txBody>
                    <a:bodyPr/>
                    <a:lstStyle/>
                    <a:p>
                      <a:pPr algn="ctr"/>
                      <a:r>
                        <a:rPr lang="en-AU" sz="1100" dirty="0"/>
                        <a:t>40</a:t>
                      </a:r>
                    </a:p>
                  </a:txBody>
                  <a:tcPr anchor="ctr"/>
                </a:tc>
                <a:tc>
                  <a:txBody>
                    <a:bodyPr/>
                    <a:lstStyle/>
                    <a:p>
                      <a:pPr algn="ctr"/>
                      <a:r>
                        <a:rPr lang="en-AU" sz="1100" dirty="0"/>
                        <a:t>20</a:t>
                      </a:r>
                    </a:p>
                  </a:txBody>
                  <a:tcPr anchor="ctr"/>
                </a:tc>
                <a:extLst>
                  <a:ext uri="{0D108BD9-81ED-4DB2-BD59-A6C34878D82A}">
                    <a16:rowId xmlns:a16="http://schemas.microsoft.com/office/drawing/2014/main" val="3219768494"/>
                  </a:ext>
                </a:extLst>
              </a:tr>
              <a:tr h="285877">
                <a:tc>
                  <a:txBody>
                    <a:bodyPr/>
                    <a:lstStyle/>
                    <a:p>
                      <a:pPr algn="ctr"/>
                      <a:r>
                        <a:rPr lang="en-AU" sz="1100" dirty="0"/>
                        <a:t>C1 NAQ</a:t>
                      </a:r>
                    </a:p>
                  </a:txBody>
                  <a:tcPr anchor="ctr"/>
                </a:tc>
                <a:tc>
                  <a:txBody>
                    <a:bodyPr/>
                    <a:lstStyle/>
                    <a:p>
                      <a:pPr algn="ctr"/>
                      <a:r>
                        <a:rPr lang="en-AU" sz="1100" dirty="0"/>
                        <a:t>90</a:t>
                      </a:r>
                    </a:p>
                  </a:txBody>
                  <a:tcPr anchor="ctr"/>
                </a:tc>
                <a:tc>
                  <a:txBody>
                    <a:bodyPr/>
                    <a:lstStyle/>
                    <a:p>
                      <a:pPr algn="ctr"/>
                      <a:r>
                        <a:rPr lang="en-AU" sz="1100" dirty="0"/>
                        <a:t>80</a:t>
                      </a:r>
                    </a:p>
                  </a:txBody>
                  <a:tcPr anchor="ctr"/>
                </a:tc>
                <a:tc>
                  <a:txBody>
                    <a:bodyPr/>
                    <a:lstStyle/>
                    <a:p>
                      <a:pPr algn="ctr"/>
                      <a:r>
                        <a:rPr lang="en-AU" sz="1100" dirty="0"/>
                        <a:t>26</a:t>
                      </a:r>
                    </a:p>
                  </a:txBody>
                  <a:tcPr anchor="ctr"/>
                </a:tc>
                <a:tc>
                  <a:txBody>
                    <a:bodyPr/>
                    <a:lstStyle/>
                    <a:p>
                      <a:pPr algn="ctr"/>
                      <a:r>
                        <a:rPr lang="en-AU" sz="1100" dirty="0"/>
                        <a:t>40</a:t>
                      </a:r>
                    </a:p>
                  </a:txBody>
                  <a:tcPr anchor="ctr"/>
                </a:tc>
                <a:tc>
                  <a:txBody>
                    <a:bodyPr/>
                    <a:lstStyle/>
                    <a:p>
                      <a:pPr algn="ctr"/>
                      <a:r>
                        <a:rPr lang="en-AU" sz="1100" dirty="0"/>
                        <a:t>20</a:t>
                      </a:r>
                    </a:p>
                  </a:txBody>
                  <a:tcPr anchor="ctr"/>
                </a:tc>
                <a:extLst>
                  <a:ext uri="{0D108BD9-81ED-4DB2-BD59-A6C34878D82A}">
                    <a16:rowId xmlns:a16="http://schemas.microsoft.com/office/drawing/2014/main" val="3766938095"/>
                  </a:ext>
                </a:extLst>
              </a:tr>
              <a:tr h="285877">
                <a:tc>
                  <a:txBody>
                    <a:bodyPr/>
                    <a:lstStyle/>
                    <a:p>
                      <a:pPr algn="ctr"/>
                      <a:r>
                        <a:rPr lang="en-AU" sz="1100" dirty="0"/>
                        <a:t>C2 CRC</a:t>
                      </a:r>
                    </a:p>
                  </a:txBody>
                  <a:tcPr anchor="ctr"/>
                </a:tc>
                <a:tc>
                  <a:txBody>
                    <a:bodyPr/>
                    <a:lstStyle/>
                    <a:p>
                      <a:pPr algn="ctr"/>
                      <a:r>
                        <a:rPr lang="en-AU" sz="1100" baseline="30000" dirty="0"/>
                        <a:t>90</a:t>
                      </a:r>
                      <a:r>
                        <a:rPr lang="en-AU" sz="1100" dirty="0"/>
                        <a:t>95</a:t>
                      </a:r>
                    </a:p>
                  </a:txBody>
                  <a:tcPr anchor="ctr"/>
                </a:tc>
                <a:tc>
                  <a:txBody>
                    <a:bodyPr/>
                    <a:lstStyle/>
                    <a:p>
                      <a:pPr algn="ctr"/>
                      <a:r>
                        <a:rPr lang="en-AU" sz="1100" baseline="30000" dirty="0"/>
                        <a:t>80</a:t>
                      </a:r>
                      <a:r>
                        <a:rPr lang="en-AU" sz="1100" dirty="0"/>
                        <a:t>75</a:t>
                      </a:r>
                    </a:p>
                  </a:txBody>
                  <a:tcPr anchor="ctr"/>
                </a:tc>
                <a:tc>
                  <a:txBody>
                    <a:bodyPr/>
                    <a:lstStyle/>
                    <a:p>
                      <a:pPr algn="ctr"/>
                      <a:r>
                        <a:rPr lang="en-AU" sz="1100" baseline="30000" dirty="0"/>
                        <a:t>30</a:t>
                      </a:r>
                      <a:r>
                        <a:rPr lang="en-AU" sz="1100" dirty="0"/>
                        <a:t>33</a:t>
                      </a:r>
                    </a:p>
                  </a:txBody>
                  <a:tcPr anchor="ctr"/>
                </a:tc>
                <a:tc>
                  <a:txBody>
                    <a:bodyPr/>
                    <a:lstStyle/>
                    <a:p>
                      <a:pPr algn="ctr"/>
                      <a:r>
                        <a:rPr lang="en-AU" sz="1100" dirty="0"/>
                        <a:t>60</a:t>
                      </a:r>
                    </a:p>
                  </a:txBody>
                  <a:tcPr anchor="ctr"/>
                </a:tc>
                <a:tc>
                  <a:txBody>
                    <a:bodyPr/>
                    <a:lstStyle/>
                    <a:p>
                      <a:pPr algn="ctr"/>
                      <a:r>
                        <a:rPr lang="en-AU" sz="1100" baseline="30000" dirty="0"/>
                        <a:t>20</a:t>
                      </a:r>
                      <a:r>
                        <a:rPr lang="en-AU" sz="1100" dirty="0"/>
                        <a:t>22</a:t>
                      </a:r>
                    </a:p>
                  </a:txBody>
                  <a:tcPr anchor="ctr"/>
                </a:tc>
                <a:extLst>
                  <a:ext uri="{0D108BD9-81ED-4DB2-BD59-A6C34878D82A}">
                    <a16:rowId xmlns:a16="http://schemas.microsoft.com/office/drawing/2014/main" val="1222731929"/>
                  </a:ext>
                </a:extLst>
              </a:tr>
            </a:tbl>
          </a:graphicData>
        </a:graphic>
      </p:graphicFrame>
      <p:sp>
        <p:nvSpPr>
          <p:cNvPr id="9" name="TextBox 8">
            <a:extLst>
              <a:ext uri="{FF2B5EF4-FFF2-40B4-BE49-F238E27FC236}">
                <a16:creationId xmlns:a16="http://schemas.microsoft.com/office/drawing/2014/main" id="{B4C66E12-FA7F-49F6-8016-72F1D7EE367B}"/>
              </a:ext>
            </a:extLst>
          </p:cNvPr>
          <p:cNvSpPr txBox="1"/>
          <p:nvPr/>
        </p:nvSpPr>
        <p:spPr>
          <a:xfrm>
            <a:off x="503207" y="1227360"/>
            <a:ext cx="3385212" cy="253146"/>
          </a:xfrm>
          <a:prstGeom prst="rect">
            <a:avLst/>
          </a:prstGeom>
          <a:noFill/>
        </p:spPr>
        <p:txBody>
          <a:bodyPr wrap="square" rtlCol="0">
            <a:spAutoFit/>
          </a:bodyPr>
          <a:lstStyle/>
          <a:p>
            <a:r>
              <a:rPr lang="en-AU" sz="1050" dirty="0"/>
              <a:t>Existing facilities in Cycle 2</a:t>
            </a:r>
          </a:p>
        </p:txBody>
      </p:sp>
      <p:sp>
        <p:nvSpPr>
          <p:cNvPr id="10" name="TextBox 9">
            <a:extLst>
              <a:ext uri="{FF2B5EF4-FFF2-40B4-BE49-F238E27FC236}">
                <a16:creationId xmlns:a16="http://schemas.microsoft.com/office/drawing/2014/main" id="{1E89E9D5-5BC0-4650-818B-249269DD172E}"/>
              </a:ext>
            </a:extLst>
          </p:cNvPr>
          <p:cNvSpPr txBox="1"/>
          <p:nvPr/>
        </p:nvSpPr>
        <p:spPr>
          <a:xfrm>
            <a:off x="4356577" y="1227360"/>
            <a:ext cx="3385212" cy="253146"/>
          </a:xfrm>
          <a:prstGeom prst="rect">
            <a:avLst/>
          </a:prstGeom>
          <a:noFill/>
        </p:spPr>
        <p:txBody>
          <a:bodyPr wrap="square" rtlCol="0">
            <a:spAutoFit/>
          </a:bodyPr>
          <a:lstStyle/>
          <a:p>
            <a:r>
              <a:rPr lang="en-AU" sz="1050" dirty="0"/>
              <a:t>New facilities Cycle 2</a:t>
            </a:r>
          </a:p>
        </p:txBody>
      </p:sp>
      <p:sp>
        <p:nvSpPr>
          <p:cNvPr id="11" name="Oval 10">
            <a:extLst>
              <a:ext uri="{FF2B5EF4-FFF2-40B4-BE49-F238E27FC236}">
                <a16:creationId xmlns:a16="http://schemas.microsoft.com/office/drawing/2014/main" id="{8FFE00E2-5131-41BB-8E40-3878356C1B7C}"/>
              </a:ext>
            </a:extLst>
          </p:cNvPr>
          <p:cNvSpPr/>
          <p:nvPr/>
        </p:nvSpPr>
        <p:spPr>
          <a:xfrm>
            <a:off x="2583788" y="2566330"/>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0BCF9146-4FDE-4FDB-BCFF-CFA655CEF34A}"/>
              </a:ext>
            </a:extLst>
          </p:cNvPr>
          <p:cNvSpPr/>
          <p:nvPr/>
        </p:nvSpPr>
        <p:spPr>
          <a:xfrm>
            <a:off x="2601881" y="4488397"/>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33268576-72BB-462D-B8E8-3A8E913C2D4A}"/>
              </a:ext>
            </a:extLst>
          </p:cNvPr>
          <p:cNvSpPr/>
          <p:nvPr/>
        </p:nvSpPr>
        <p:spPr>
          <a:xfrm>
            <a:off x="2594286" y="3717183"/>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1723DE8A-96FF-4E64-987F-82F78E63B897}"/>
              </a:ext>
            </a:extLst>
          </p:cNvPr>
          <p:cNvSpPr/>
          <p:nvPr/>
        </p:nvSpPr>
        <p:spPr>
          <a:xfrm>
            <a:off x="3664873" y="2568946"/>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53354EA7-D8BE-4107-95FA-C154C6DED77E}"/>
              </a:ext>
            </a:extLst>
          </p:cNvPr>
          <p:cNvSpPr/>
          <p:nvPr/>
        </p:nvSpPr>
        <p:spPr>
          <a:xfrm>
            <a:off x="2044688" y="2577398"/>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8E38F7E5-ACB0-49A7-BE4A-D8087CCEA414}"/>
              </a:ext>
            </a:extLst>
          </p:cNvPr>
          <p:cNvSpPr/>
          <p:nvPr/>
        </p:nvSpPr>
        <p:spPr>
          <a:xfrm>
            <a:off x="1505584" y="2578807"/>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Oval 17">
            <a:extLst>
              <a:ext uri="{FF2B5EF4-FFF2-40B4-BE49-F238E27FC236}">
                <a16:creationId xmlns:a16="http://schemas.microsoft.com/office/drawing/2014/main" id="{7FCF967F-2603-4615-8DFA-868712891D33}"/>
              </a:ext>
            </a:extLst>
          </p:cNvPr>
          <p:cNvSpPr/>
          <p:nvPr/>
        </p:nvSpPr>
        <p:spPr>
          <a:xfrm>
            <a:off x="5364230" y="4231167"/>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a:extLst>
              <a:ext uri="{FF2B5EF4-FFF2-40B4-BE49-F238E27FC236}">
                <a16:creationId xmlns:a16="http://schemas.microsoft.com/office/drawing/2014/main" id="{6B93C603-6276-4D5F-8DD2-25D82CD4AF9F}"/>
              </a:ext>
            </a:extLst>
          </p:cNvPr>
          <p:cNvSpPr/>
          <p:nvPr/>
        </p:nvSpPr>
        <p:spPr>
          <a:xfrm>
            <a:off x="5362083" y="4731300"/>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629E269F-B32E-4E34-ABDB-9F02325034CC}"/>
              </a:ext>
            </a:extLst>
          </p:cNvPr>
          <p:cNvSpPr/>
          <p:nvPr/>
        </p:nvSpPr>
        <p:spPr>
          <a:xfrm>
            <a:off x="8159375" y="5238690"/>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B19CBD2B-CF23-405C-A2CE-6CC74CEA71CD}"/>
              </a:ext>
            </a:extLst>
          </p:cNvPr>
          <p:cNvSpPr/>
          <p:nvPr/>
        </p:nvSpPr>
        <p:spPr>
          <a:xfrm>
            <a:off x="3965221" y="4229137"/>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B65EC040-8420-F04E-AFA3-49381D6C6581}"/>
              </a:ext>
            </a:extLst>
          </p:cNvPr>
          <p:cNvSpPr/>
          <p:nvPr/>
        </p:nvSpPr>
        <p:spPr>
          <a:xfrm>
            <a:off x="6765111" y="4488397"/>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5">
            <a:extLst>
              <a:ext uri="{FF2B5EF4-FFF2-40B4-BE49-F238E27FC236}">
                <a16:creationId xmlns:a16="http://schemas.microsoft.com/office/drawing/2014/main" id="{520C16B0-ED2C-F34E-B10E-6C21FC372D7A}"/>
              </a:ext>
            </a:extLst>
          </p:cNvPr>
          <p:cNvSpPr>
            <a:spLocks noGrp="1"/>
          </p:cNvSpPr>
          <p:nvPr>
            <p:ph type="title"/>
          </p:nvPr>
        </p:nvSpPr>
        <p:spPr>
          <a:xfrm>
            <a:off x="504000" y="468000"/>
            <a:ext cx="6754050" cy="432000"/>
          </a:xfrm>
        </p:spPr>
        <p:txBody>
          <a:bodyPr/>
          <a:lstStyle/>
          <a:p>
            <a:r>
              <a:rPr lang="en-AU" dirty="0"/>
              <a:t>Prioritisation order – existing facilities</a:t>
            </a:r>
          </a:p>
        </p:txBody>
      </p:sp>
      <p:sp>
        <p:nvSpPr>
          <p:cNvPr id="25" name="Subtitle 3">
            <a:extLst>
              <a:ext uri="{FF2B5EF4-FFF2-40B4-BE49-F238E27FC236}">
                <a16:creationId xmlns:a16="http://schemas.microsoft.com/office/drawing/2014/main" id="{85F9A61C-3DE5-EB44-B3A9-46954823384E}"/>
              </a:ext>
            </a:extLst>
          </p:cNvPr>
          <p:cNvSpPr>
            <a:spLocks noGrp="1"/>
          </p:cNvSpPr>
          <p:nvPr>
            <p:ph type="subTitle" idx="13"/>
          </p:nvPr>
        </p:nvSpPr>
        <p:spPr>
          <a:xfrm>
            <a:off x="503999" y="846000"/>
            <a:ext cx="6120000" cy="432000"/>
          </a:xfrm>
        </p:spPr>
        <p:txBody>
          <a:bodyPr/>
          <a:lstStyle/>
          <a:p>
            <a:r>
              <a:rPr lang="en-AU" dirty="0"/>
              <a:t>Capacity Cycle 2</a:t>
            </a:r>
          </a:p>
        </p:txBody>
      </p:sp>
      <p:sp>
        <p:nvSpPr>
          <p:cNvPr id="30" name="Oval 29">
            <a:extLst>
              <a:ext uri="{FF2B5EF4-FFF2-40B4-BE49-F238E27FC236}">
                <a16:creationId xmlns:a16="http://schemas.microsoft.com/office/drawing/2014/main" id="{E9F41244-C740-1248-BE7A-296ED462A230}"/>
              </a:ext>
            </a:extLst>
          </p:cNvPr>
          <p:cNvSpPr/>
          <p:nvPr/>
        </p:nvSpPr>
        <p:spPr>
          <a:xfrm>
            <a:off x="2053223" y="1997828"/>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7945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AEA31E2-6901-41B2-9E45-1485963013EF}"/>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7DD7C3C9-0F09-47AE-A930-5CFCEB027B65}"/>
              </a:ext>
            </a:extLst>
          </p:cNvPr>
          <p:cNvSpPr>
            <a:spLocks noGrp="1"/>
          </p:cNvSpPr>
          <p:nvPr>
            <p:ph type="sldNum" sz="quarter" idx="16"/>
          </p:nvPr>
        </p:nvSpPr>
        <p:spPr/>
        <p:txBody>
          <a:bodyPr/>
          <a:lstStyle/>
          <a:p>
            <a:fld id="{5753E4DD-3961-4790-8047-665C0BF52244}" type="slidenum">
              <a:rPr lang="en-US" smtClean="0"/>
              <a:pPr/>
              <a:t>13</a:t>
            </a:fld>
            <a:endParaRPr lang="en-US"/>
          </a:p>
        </p:txBody>
      </p:sp>
      <p:graphicFrame>
        <p:nvGraphicFramePr>
          <p:cNvPr id="7" name="Table 7">
            <a:extLst>
              <a:ext uri="{FF2B5EF4-FFF2-40B4-BE49-F238E27FC236}">
                <a16:creationId xmlns:a16="http://schemas.microsoft.com/office/drawing/2014/main" id="{D943DE4C-C99D-40E8-B33E-601796211BFA}"/>
              </a:ext>
            </a:extLst>
          </p:cNvPr>
          <p:cNvGraphicFramePr>
            <a:graphicFrameLocks noGrp="1"/>
          </p:cNvGraphicFramePr>
          <p:nvPr>
            <p:extLst>
              <p:ext uri="{D42A27DB-BD31-4B8C-83A1-F6EECF244321}">
                <p14:modId xmlns:p14="http://schemas.microsoft.com/office/powerpoint/2010/main" val="2565392090"/>
              </p:ext>
            </p:extLst>
          </p:nvPr>
        </p:nvGraphicFramePr>
        <p:xfrm>
          <a:off x="503207" y="3155867"/>
          <a:ext cx="8136008" cy="2939777"/>
        </p:xfrm>
        <a:graphic>
          <a:graphicData uri="http://schemas.openxmlformats.org/drawingml/2006/table">
            <a:tbl>
              <a:tblPr firstRow="1" bandRow="1">
                <a:tableStyleId>{4B99C7CD-996E-4A2F-B71C-8F1E6EC943DA}</a:tableStyleId>
              </a:tblPr>
              <a:tblGrid>
                <a:gridCol w="1204998">
                  <a:extLst>
                    <a:ext uri="{9D8B030D-6E8A-4147-A177-3AD203B41FA5}">
                      <a16:colId xmlns:a16="http://schemas.microsoft.com/office/drawing/2014/main" val="165139231"/>
                    </a:ext>
                  </a:extLst>
                </a:gridCol>
                <a:gridCol w="693101">
                  <a:extLst>
                    <a:ext uri="{9D8B030D-6E8A-4147-A177-3AD203B41FA5}">
                      <a16:colId xmlns:a16="http://schemas.microsoft.com/office/drawing/2014/main" val="950051686"/>
                    </a:ext>
                  </a:extLst>
                </a:gridCol>
                <a:gridCol w="693101">
                  <a:extLst>
                    <a:ext uri="{9D8B030D-6E8A-4147-A177-3AD203B41FA5}">
                      <a16:colId xmlns:a16="http://schemas.microsoft.com/office/drawing/2014/main" val="2750258267"/>
                    </a:ext>
                  </a:extLst>
                </a:gridCol>
                <a:gridCol w="693101">
                  <a:extLst>
                    <a:ext uri="{9D8B030D-6E8A-4147-A177-3AD203B41FA5}">
                      <a16:colId xmlns:a16="http://schemas.microsoft.com/office/drawing/2014/main" val="2021080068"/>
                    </a:ext>
                  </a:extLst>
                </a:gridCol>
                <a:gridCol w="693101">
                  <a:extLst>
                    <a:ext uri="{9D8B030D-6E8A-4147-A177-3AD203B41FA5}">
                      <a16:colId xmlns:a16="http://schemas.microsoft.com/office/drawing/2014/main" val="636588770"/>
                    </a:ext>
                  </a:extLst>
                </a:gridCol>
                <a:gridCol w="693101">
                  <a:extLst>
                    <a:ext uri="{9D8B030D-6E8A-4147-A177-3AD203B41FA5}">
                      <a16:colId xmlns:a16="http://schemas.microsoft.com/office/drawing/2014/main" val="1450273099"/>
                    </a:ext>
                  </a:extLst>
                </a:gridCol>
                <a:gridCol w="693101">
                  <a:extLst>
                    <a:ext uri="{9D8B030D-6E8A-4147-A177-3AD203B41FA5}">
                      <a16:colId xmlns:a16="http://schemas.microsoft.com/office/drawing/2014/main" val="1351016782"/>
                    </a:ext>
                  </a:extLst>
                </a:gridCol>
                <a:gridCol w="693101">
                  <a:extLst>
                    <a:ext uri="{9D8B030D-6E8A-4147-A177-3AD203B41FA5}">
                      <a16:colId xmlns:a16="http://schemas.microsoft.com/office/drawing/2014/main" val="982418358"/>
                    </a:ext>
                  </a:extLst>
                </a:gridCol>
                <a:gridCol w="693101">
                  <a:extLst>
                    <a:ext uri="{9D8B030D-6E8A-4147-A177-3AD203B41FA5}">
                      <a16:colId xmlns:a16="http://schemas.microsoft.com/office/drawing/2014/main" val="37419955"/>
                    </a:ext>
                  </a:extLst>
                </a:gridCol>
                <a:gridCol w="693101">
                  <a:extLst>
                    <a:ext uri="{9D8B030D-6E8A-4147-A177-3AD203B41FA5}">
                      <a16:colId xmlns:a16="http://schemas.microsoft.com/office/drawing/2014/main" val="700392581"/>
                    </a:ext>
                  </a:extLst>
                </a:gridCol>
                <a:gridCol w="693101">
                  <a:extLst>
                    <a:ext uri="{9D8B030D-6E8A-4147-A177-3AD203B41FA5}">
                      <a16:colId xmlns:a16="http://schemas.microsoft.com/office/drawing/2014/main" val="2087055922"/>
                    </a:ext>
                  </a:extLst>
                </a:gridCol>
              </a:tblGrid>
              <a:tr h="261377">
                <a:tc rowSpan="2">
                  <a:txBody>
                    <a:bodyPr/>
                    <a:lstStyle/>
                    <a:p>
                      <a:r>
                        <a:rPr lang="en-AU" dirty="0"/>
                        <a:t>Cycle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dirty="0"/>
                        <a:t>Run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a:t>Run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algn="ctr" defTabSz="914217" rtl="0" eaLnBrk="1" latinLnBrk="0" hangingPunct="1"/>
                      <a:r>
                        <a:rPr lang="en-AU" sz="1050" b="1" kern="1200" dirty="0">
                          <a:solidFill>
                            <a:schemeClr val="accent2"/>
                          </a:solidFill>
                          <a:latin typeface="+mn-lt"/>
                          <a:ea typeface="+mn-ea"/>
                          <a:cs typeface="+mn-cs"/>
                        </a:rPr>
                        <a:t>Run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algn="ctr" defTabSz="914217" rtl="0" eaLnBrk="1" latinLnBrk="0" hangingPunct="1"/>
                      <a:r>
                        <a:rPr lang="en-AU" sz="1050" b="1" kern="1200" dirty="0">
                          <a:solidFill>
                            <a:schemeClr val="accent2"/>
                          </a:solidFill>
                          <a:latin typeface="+mn-lt"/>
                          <a:ea typeface="+mn-ea"/>
                          <a:cs typeface="+mn-cs"/>
                        </a:rPr>
                        <a:t>Run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217" rtl="0" eaLnBrk="1" latinLnBrk="0" hangingPunct="1"/>
                      <a:r>
                        <a:rPr lang="en-AU" sz="1050" b="1" kern="1200" dirty="0">
                          <a:solidFill>
                            <a:schemeClr val="accent2"/>
                          </a:solidFill>
                          <a:latin typeface="+mn-lt"/>
                          <a:ea typeface="+mn-ea"/>
                          <a:cs typeface="+mn-cs"/>
                        </a:rPr>
                        <a:t>Run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217" rtl="0" eaLnBrk="1" latinLnBrk="0" hangingPunct="1"/>
                      <a:endParaRPr lang="en-AU" sz="1050" b="1" kern="120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3243642"/>
                  </a:ext>
                </a:extLst>
              </a:tr>
              <a:tr h="377427">
                <a:tc vMerge="1">
                  <a:txBody>
                    <a:bodyPr/>
                    <a:lstStyle/>
                    <a:p>
                      <a:endParaRPr lang="en-AU"/>
                    </a:p>
                  </a:txBody>
                  <a:tcPr/>
                </a:tc>
                <a:tc>
                  <a:txBody>
                    <a:bodyPr/>
                    <a:lstStyle/>
                    <a:p>
                      <a:pPr algn="ctr"/>
                      <a:r>
                        <a:rPr lang="en-AU" sz="1000" b="1" dirty="0"/>
                        <a:t>CRC</a:t>
                      </a:r>
                      <a:r>
                        <a:rPr lang="en-AU" sz="1000" b="1" baseline="-25000" dirty="0"/>
                        <a:t>C3</a:t>
                      </a:r>
                      <a:endParaRPr lang="en-AU" sz="1000" b="1" dirty="0"/>
                    </a:p>
                    <a:p>
                      <a:pPr algn="ctr"/>
                      <a:r>
                        <a:rPr lang="en-AU" sz="1000" b="1" dirty="0"/>
                        <a:t>NAQ</a:t>
                      </a:r>
                      <a:r>
                        <a:rPr lang="en-AU" sz="1000" b="1" baseline="-25000" dirty="0"/>
                        <a:t>C2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HNAQ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523698"/>
                  </a:ext>
                </a:extLst>
              </a:tr>
              <a:tr h="252000">
                <a:tc>
                  <a:txBody>
                    <a:bodyPr/>
                    <a:lstStyle/>
                    <a:p>
                      <a:pPr algn="ctr"/>
                      <a:r>
                        <a:rPr lang="en-AU" sz="110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rowSpan="9"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9"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sz="105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82771663"/>
                  </a:ext>
                </a:extLst>
              </a:tr>
              <a:tr h="252000">
                <a:tc>
                  <a:txBody>
                    <a:bodyPr/>
                    <a:lstStyle/>
                    <a:p>
                      <a:pPr algn="ctr"/>
                      <a:r>
                        <a:rPr lang="en-AU" sz="110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3309010"/>
                  </a:ext>
                </a:extLst>
              </a:tr>
              <a:tr h="252000">
                <a:tc>
                  <a:txBody>
                    <a:bodyPr/>
                    <a:lstStyle/>
                    <a:p>
                      <a:pPr algn="ctr"/>
                      <a:r>
                        <a:rPr lang="en-AU" sz="90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7107172"/>
                  </a:ext>
                </a:extLst>
              </a:tr>
              <a:tr h="252000">
                <a:tc>
                  <a:txBody>
                    <a:bodyPr/>
                    <a:lstStyle/>
                    <a:p>
                      <a:pPr algn="ctr"/>
                      <a:r>
                        <a:rPr lang="en-AU" sz="900" dirty="0"/>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966844"/>
                  </a:ext>
                </a:extLst>
              </a:tr>
              <a:tr h="252000">
                <a:tc>
                  <a:txBody>
                    <a:bodyPr/>
                    <a:lstStyle/>
                    <a:p>
                      <a:pPr algn="ctr"/>
                      <a:r>
                        <a:rPr lang="en-AU" sz="900"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540281"/>
                  </a:ext>
                </a:extLst>
              </a:tr>
              <a:tr h="252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AU" sz="900"/>
                        <a:t>F (AF)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7626305"/>
                  </a:ext>
                </a:extLst>
              </a:tr>
              <a:tr h="252000">
                <a:tc>
                  <a:txBody>
                    <a:bodyPr/>
                    <a:lstStyle/>
                    <a:p>
                      <a:pPr algn="ctr"/>
                      <a:r>
                        <a:rPr lang="en-AU" sz="900" dirty="0"/>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7314507"/>
                  </a:ext>
                </a:extLst>
              </a:tr>
              <a:tr h="252000">
                <a:tc>
                  <a:txBody>
                    <a:bodyPr/>
                    <a:lstStyle/>
                    <a:p>
                      <a:pPr algn="ctr"/>
                      <a:r>
                        <a:rPr lang="en-AU" sz="900" dirty="0"/>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gridSpan="2">
                  <a:txBody>
                    <a:bodyPr/>
                    <a:lstStyle/>
                    <a:p>
                      <a:pPr algn="ctr"/>
                      <a:r>
                        <a:rPr lang="en-AU" sz="105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h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822351"/>
                  </a:ext>
                </a:extLst>
              </a:tr>
              <a:tr h="252000">
                <a:tc>
                  <a:txBody>
                    <a:bodyPr/>
                    <a:lstStyle/>
                    <a:p>
                      <a:pPr algn="ctr"/>
                      <a:r>
                        <a:rPr lang="en-AU" sz="900"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3402094"/>
                  </a:ext>
                </a:extLst>
              </a:tr>
            </a:tbl>
          </a:graphicData>
        </a:graphic>
      </p:graphicFrame>
      <p:graphicFrame>
        <p:nvGraphicFramePr>
          <p:cNvPr id="3" name="Table 7">
            <a:extLst>
              <a:ext uri="{FF2B5EF4-FFF2-40B4-BE49-F238E27FC236}">
                <a16:creationId xmlns:a16="http://schemas.microsoft.com/office/drawing/2014/main" id="{4BD15086-9238-4D2E-B94C-F05A97DB4309}"/>
              </a:ext>
            </a:extLst>
          </p:cNvPr>
          <p:cNvGraphicFramePr>
            <a:graphicFrameLocks noGrp="1"/>
          </p:cNvGraphicFramePr>
          <p:nvPr/>
        </p:nvGraphicFramePr>
        <p:xfrm>
          <a:off x="5218257" y="1509045"/>
          <a:ext cx="2036626" cy="857631"/>
        </p:xfrm>
        <a:graphic>
          <a:graphicData uri="http://schemas.openxmlformats.org/drawingml/2006/table">
            <a:tbl>
              <a:tblPr firstRow="1" bandRow="1">
                <a:tableStyleId>{4B99C7CD-996E-4A2F-B71C-8F1E6EC943DA}</a:tableStyleId>
              </a:tblPr>
              <a:tblGrid>
                <a:gridCol w="956626">
                  <a:extLst>
                    <a:ext uri="{9D8B030D-6E8A-4147-A177-3AD203B41FA5}">
                      <a16:colId xmlns:a16="http://schemas.microsoft.com/office/drawing/2014/main" val="1287841381"/>
                    </a:ext>
                  </a:extLst>
                </a:gridCol>
                <a:gridCol w="540000">
                  <a:extLst>
                    <a:ext uri="{9D8B030D-6E8A-4147-A177-3AD203B41FA5}">
                      <a16:colId xmlns:a16="http://schemas.microsoft.com/office/drawing/2014/main" val="3112435248"/>
                    </a:ext>
                  </a:extLst>
                </a:gridCol>
                <a:gridCol w="540000">
                  <a:extLst>
                    <a:ext uri="{9D8B030D-6E8A-4147-A177-3AD203B41FA5}">
                      <a16:colId xmlns:a16="http://schemas.microsoft.com/office/drawing/2014/main" val="4125829789"/>
                    </a:ext>
                  </a:extLst>
                </a:gridCol>
              </a:tblGrid>
              <a:tr h="285877">
                <a:tc>
                  <a:txBody>
                    <a:bodyPr/>
                    <a:lstStyle/>
                    <a:p>
                      <a:pPr algn="ctr"/>
                      <a:endParaRPr lang="en-AU" sz="1100" dirty="0"/>
                    </a:p>
                  </a:txBody>
                  <a:tcPr anchor="ctr"/>
                </a:tc>
                <a:tc>
                  <a:txBody>
                    <a:bodyPr/>
                    <a:lstStyle/>
                    <a:p>
                      <a:pPr algn="ctr"/>
                      <a:r>
                        <a:rPr lang="en-AU" sz="1100" dirty="0"/>
                        <a:t>H</a:t>
                      </a:r>
                    </a:p>
                  </a:txBody>
                  <a:tcPr anchor="ctr"/>
                </a:tc>
                <a:tc>
                  <a:txBody>
                    <a:bodyPr/>
                    <a:lstStyle/>
                    <a:p>
                      <a:pPr algn="ctr"/>
                      <a:r>
                        <a:rPr lang="en-AU" sz="1100" dirty="0"/>
                        <a:t>I</a:t>
                      </a:r>
                    </a:p>
                  </a:txBody>
                  <a:tcPr anchor="ctr"/>
                </a:tc>
                <a:extLst>
                  <a:ext uri="{0D108BD9-81ED-4DB2-BD59-A6C34878D82A}">
                    <a16:rowId xmlns:a16="http://schemas.microsoft.com/office/drawing/2014/main" val="1161092566"/>
                  </a:ext>
                </a:extLst>
              </a:tr>
              <a:tr h="285877">
                <a:tc>
                  <a:txBody>
                    <a:bodyPr/>
                    <a:lstStyle/>
                    <a:p>
                      <a:pPr algn="ctr"/>
                      <a:r>
                        <a:rPr lang="en-AU" sz="1100"/>
                        <a:t>Max cap</a:t>
                      </a:r>
                    </a:p>
                  </a:txBody>
                  <a:tcPr anchor="ctr"/>
                </a:tc>
                <a:tc>
                  <a:txBody>
                    <a:bodyPr/>
                    <a:lstStyle/>
                    <a:p>
                      <a:pPr algn="ctr"/>
                      <a:r>
                        <a:rPr lang="en-AU" sz="1100" dirty="0"/>
                        <a:t>90</a:t>
                      </a:r>
                    </a:p>
                  </a:txBody>
                  <a:tcPr anchor="ctr"/>
                </a:tc>
                <a:tc>
                  <a:txBody>
                    <a:bodyPr/>
                    <a:lstStyle/>
                    <a:p>
                      <a:pPr algn="ctr"/>
                      <a:r>
                        <a:rPr lang="en-AU" sz="1100" dirty="0"/>
                        <a:t>20</a:t>
                      </a:r>
                    </a:p>
                  </a:txBody>
                  <a:tcPr anchor="ctr"/>
                </a:tc>
                <a:extLst>
                  <a:ext uri="{0D108BD9-81ED-4DB2-BD59-A6C34878D82A}">
                    <a16:rowId xmlns:a16="http://schemas.microsoft.com/office/drawing/2014/main" val="2083353717"/>
                  </a:ext>
                </a:extLst>
              </a:tr>
              <a:tr h="285877">
                <a:tc>
                  <a:txBody>
                    <a:bodyPr/>
                    <a:lstStyle/>
                    <a:p>
                      <a:pPr algn="ctr"/>
                      <a:r>
                        <a:rPr lang="en-AU" sz="1100" dirty="0"/>
                        <a:t>C3 CRC</a:t>
                      </a:r>
                    </a:p>
                  </a:txBody>
                  <a:tcPr anchor="ctr"/>
                </a:tc>
                <a:tc>
                  <a:txBody>
                    <a:bodyPr/>
                    <a:lstStyle/>
                    <a:p>
                      <a:pPr algn="ctr"/>
                      <a:r>
                        <a:rPr lang="en-AU" sz="1100" dirty="0"/>
                        <a:t>20</a:t>
                      </a:r>
                    </a:p>
                  </a:txBody>
                  <a:tcPr anchor="ctr"/>
                </a:tc>
                <a:tc>
                  <a:txBody>
                    <a:bodyPr/>
                    <a:lstStyle/>
                    <a:p>
                      <a:pPr algn="ctr"/>
                      <a:r>
                        <a:rPr lang="en-AU" sz="1100" dirty="0"/>
                        <a:t>20</a:t>
                      </a:r>
                    </a:p>
                  </a:txBody>
                  <a:tcPr anchor="ctr"/>
                </a:tc>
                <a:extLst>
                  <a:ext uri="{0D108BD9-81ED-4DB2-BD59-A6C34878D82A}">
                    <a16:rowId xmlns:a16="http://schemas.microsoft.com/office/drawing/2014/main" val="2244325521"/>
                  </a:ext>
                </a:extLst>
              </a:tr>
            </a:tbl>
          </a:graphicData>
        </a:graphic>
      </p:graphicFrame>
      <p:graphicFrame>
        <p:nvGraphicFramePr>
          <p:cNvPr id="8" name="Table 7">
            <a:extLst>
              <a:ext uri="{FF2B5EF4-FFF2-40B4-BE49-F238E27FC236}">
                <a16:creationId xmlns:a16="http://schemas.microsoft.com/office/drawing/2014/main" id="{EFA9F6B6-6463-4055-865A-FA4447EF7DF5}"/>
              </a:ext>
            </a:extLst>
          </p:cNvPr>
          <p:cNvGraphicFramePr>
            <a:graphicFrameLocks noGrp="1"/>
          </p:cNvGraphicFramePr>
          <p:nvPr>
            <p:extLst>
              <p:ext uri="{D42A27DB-BD31-4B8C-83A1-F6EECF244321}">
                <p14:modId xmlns:p14="http://schemas.microsoft.com/office/powerpoint/2010/main" val="1983453969"/>
              </p:ext>
            </p:extLst>
          </p:nvPr>
        </p:nvGraphicFramePr>
        <p:xfrm>
          <a:off x="503206" y="1509126"/>
          <a:ext cx="4618800" cy="1429385"/>
        </p:xfrm>
        <a:graphic>
          <a:graphicData uri="http://schemas.openxmlformats.org/drawingml/2006/table">
            <a:tbl>
              <a:tblPr firstRow="1" bandRow="1">
                <a:tableStyleId>{4B99C7CD-996E-4A2F-B71C-8F1E6EC943DA}</a:tableStyleId>
              </a:tblPr>
              <a:tblGrid>
                <a:gridCol w="838800">
                  <a:extLst>
                    <a:ext uri="{9D8B030D-6E8A-4147-A177-3AD203B41FA5}">
                      <a16:colId xmlns:a16="http://schemas.microsoft.com/office/drawing/2014/main" val="1406045426"/>
                    </a:ext>
                  </a:extLst>
                </a:gridCol>
                <a:gridCol w="610619">
                  <a:extLst>
                    <a:ext uri="{9D8B030D-6E8A-4147-A177-3AD203B41FA5}">
                      <a16:colId xmlns:a16="http://schemas.microsoft.com/office/drawing/2014/main" val="3468487429"/>
                    </a:ext>
                  </a:extLst>
                </a:gridCol>
                <a:gridCol w="469381">
                  <a:extLst>
                    <a:ext uri="{9D8B030D-6E8A-4147-A177-3AD203B41FA5}">
                      <a16:colId xmlns:a16="http://schemas.microsoft.com/office/drawing/2014/main" val="1546657675"/>
                    </a:ext>
                  </a:extLst>
                </a:gridCol>
                <a:gridCol w="540000">
                  <a:extLst>
                    <a:ext uri="{9D8B030D-6E8A-4147-A177-3AD203B41FA5}">
                      <a16:colId xmlns:a16="http://schemas.microsoft.com/office/drawing/2014/main" val="1362029887"/>
                    </a:ext>
                  </a:extLst>
                </a:gridCol>
                <a:gridCol w="540000">
                  <a:extLst>
                    <a:ext uri="{9D8B030D-6E8A-4147-A177-3AD203B41FA5}">
                      <a16:colId xmlns:a16="http://schemas.microsoft.com/office/drawing/2014/main" val="4271285829"/>
                    </a:ext>
                  </a:extLst>
                </a:gridCol>
                <a:gridCol w="540000">
                  <a:extLst>
                    <a:ext uri="{9D8B030D-6E8A-4147-A177-3AD203B41FA5}">
                      <a16:colId xmlns:a16="http://schemas.microsoft.com/office/drawing/2014/main" val="1341507814"/>
                    </a:ext>
                  </a:extLst>
                </a:gridCol>
                <a:gridCol w="540000">
                  <a:extLst>
                    <a:ext uri="{9D8B030D-6E8A-4147-A177-3AD203B41FA5}">
                      <a16:colId xmlns:a16="http://schemas.microsoft.com/office/drawing/2014/main" val="3669126096"/>
                    </a:ext>
                  </a:extLst>
                </a:gridCol>
                <a:gridCol w="540000">
                  <a:extLst>
                    <a:ext uri="{9D8B030D-6E8A-4147-A177-3AD203B41FA5}">
                      <a16:colId xmlns:a16="http://schemas.microsoft.com/office/drawing/2014/main" val="1625168136"/>
                    </a:ext>
                  </a:extLst>
                </a:gridCol>
              </a:tblGrid>
              <a:tr h="285877">
                <a:tc>
                  <a:txBody>
                    <a:bodyPr/>
                    <a:lstStyle/>
                    <a:p>
                      <a:pPr algn="ctr"/>
                      <a:endParaRPr lang="en-AU" sz="1100" dirty="0"/>
                    </a:p>
                  </a:txBody>
                  <a:tcPr anchor="ctr"/>
                </a:tc>
                <a:tc>
                  <a:txBody>
                    <a:bodyPr/>
                    <a:lstStyle/>
                    <a:p>
                      <a:pPr algn="ctr"/>
                      <a:r>
                        <a:rPr lang="en-AU" sz="1100" dirty="0"/>
                        <a:t>A</a:t>
                      </a:r>
                    </a:p>
                  </a:txBody>
                  <a:tcPr anchor="ctr"/>
                </a:tc>
                <a:tc>
                  <a:txBody>
                    <a:bodyPr/>
                    <a:lstStyle/>
                    <a:p>
                      <a:pPr algn="ctr"/>
                      <a:r>
                        <a:rPr lang="en-AU" sz="1100" dirty="0"/>
                        <a:t>B</a:t>
                      </a:r>
                    </a:p>
                  </a:txBody>
                  <a:tcPr anchor="ctr"/>
                </a:tc>
                <a:tc>
                  <a:txBody>
                    <a:bodyPr/>
                    <a:lstStyle/>
                    <a:p>
                      <a:pPr algn="ctr"/>
                      <a:r>
                        <a:rPr lang="en-AU" sz="1100" dirty="0"/>
                        <a:t>C</a:t>
                      </a:r>
                    </a:p>
                  </a:txBody>
                  <a:tcPr anchor="ctr"/>
                </a:tc>
                <a:tc>
                  <a:txBody>
                    <a:bodyPr/>
                    <a:lstStyle/>
                    <a:p>
                      <a:pPr algn="ctr"/>
                      <a:r>
                        <a:rPr lang="en-AU" sz="1100" dirty="0"/>
                        <a:t>D</a:t>
                      </a:r>
                    </a:p>
                  </a:txBody>
                  <a:tcPr anchor="ctr"/>
                </a:tc>
                <a:tc>
                  <a:txBody>
                    <a:bodyPr/>
                    <a:lstStyle/>
                    <a:p>
                      <a:pPr algn="ctr"/>
                      <a:r>
                        <a:rPr lang="en-AU" sz="1100" dirty="0"/>
                        <a:t>E</a:t>
                      </a:r>
                    </a:p>
                  </a:txBody>
                  <a:tcPr anchor="ct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AU" sz="1100" dirty="0"/>
                        <a:t>F</a:t>
                      </a:r>
                      <a:r>
                        <a:rPr lang="en-AU" sz="1100" baseline="-25000" dirty="0"/>
                        <a:t>AF</a:t>
                      </a:r>
                      <a:endParaRPr lang="en-AU" sz="1100" dirty="0"/>
                    </a:p>
                  </a:txBody>
                  <a:tcPr anchor="ctr"/>
                </a:tc>
                <a:tc>
                  <a:txBody>
                    <a:bodyPr/>
                    <a:lstStyle/>
                    <a:p>
                      <a:pPr algn="ctr"/>
                      <a:r>
                        <a:rPr lang="en-AU" sz="1100" dirty="0"/>
                        <a:t>G</a:t>
                      </a:r>
                    </a:p>
                  </a:txBody>
                  <a:tcPr anchor="ctr"/>
                </a:tc>
                <a:extLst>
                  <a:ext uri="{0D108BD9-81ED-4DB2-BD59-A6C34878D82A}">
                    <a16:rowId xmlns:a16="http://schemas.microsoft.com/office/drawing/2014/main" val="4216318036"/>
                  </a:ext>
                </a:extLst>
              </a:tr>
              <a:tr h="285877">
                <a:tc>
                  <a:txBody>
                    <a:bodyPr/>
                    <a:lstStyle/>
                    <a:p>
                      <a:pPr algn="ctr"/>
                      <a:r>
                        <a:rPr lang="en-AU" sz="1100" dirty="0"/>
                        <a:t>Max cap</a:t>
                      </a:r>
                    </a:p>
                  </a:txBody>
                  <a:tcPr anchor="ctr"/>
                </a:tc>
                <a:tc>
                  <a:txBody>
                    <a:bodyPr/>
                    <a:lstStyle/>
                    <a:p>
                      <a:pPr algn="ctr"/>
                      <a:r>
                        <a:rPr lang="en-AU" sz="1100" baseline="30000" dirty="0"/>
                        <a:t>100</a:t>
                      </a:r>
                      <a:r>
                        <a:rPr lang="en-AU" sz="1100" dirty="0"/>
                        <a:t>120</a:t>
                      </a:r>
                    </a:p>
                  </a:txBody>
                  <a:tcPr anchor="ctr"/>
                </a:tc>
                <a:tc>
                  <a:txBody>
                    <a:bodyPr/>
                    <a:lstStyle/>
                    <a:p>
                      <a:pPr algn="ctr"/>
                      <a:r>
                        <a:rPr lang="en-AU" sz="1100" dirty="0"/>
                        <a:t>80</a:t>
                      </a:r>
                    </a:p>
                  </a:txBody>
                  <a:tcPr anchor="ctr"/>
                </a:tc>
                <a:tc>
                  <a:txBody>
                    <a:bodyPr/>
                    <a:lstStyle/>
                    <a:p>
                      <a:pPr algn="ctr"/>
                      <a:r>
                        <a:rPr lang="en-AU" sz="1100"/>
                        <a:t>100</a:t>
                      </a:r>
                    </a:p>
                  </a:txBody>
                  <a:tcPr anchor="ctr"/>
                </a:tc>
                <a:tc>
                  <a:txBody>
                    <a:bodyPr/>
                    <a:lstStyle/>
                    <a:p>
                      <a:pPr algn="ctr"/>
                      <a:r>
                        <a:rPr lang="en-AU" sz="1100" dirty="0"/>
                        <a:t>60</a:t>
                      </a:r>
                    </a:p>
                  </a:txBody>
                  <a:tcPr anchor="ctr"/>
                </a:tc>
                <a:tc>
                  <a:txBody>
                    <a:bodyPr/>
                    <a:lstStyle/>
                    <a:p>
                      <a:pPr algn="ctr"/>
                      <a:r>
                        <a:rPr lang="en-AU" sz="1100" dirty="0"/>
                        <a:t>80</a:t>
                      </a:r>
                    </a:p>
                  </a:txBody>
                  <a:tcPr anchor="ctr"/>
                </a:tc>
                <a:tc>
                  <a:txBody>
                    <a:bodyPr/>
                    <a:lstStyle/>
                    <a:p>
                      <a:pPr algn="ctr"/>
                      <a:r>
                        <a:rPr lang="en-AU" sz="1100" dirty="0"/>
                        <a:t>90</a:t>
                      </a:r>
                    </a:p>
                  </a:txBody>
                  <a:tcPr anchor="ctr"/>
                </a:tc>
                <a:tc>
                  <a:txBody>
                    <a:bodyPr/>
                    <a:lstStyle/>
                    <a:p>
                      <a:pPr algn="ctr"/>
                      <a:r>
                        <a:rPr lang="en-AU" sz="1100" dirty="0"/>
                        <a:t>20</a:t>
                      </a:r>
                    </a:p>
                  </a:txBody>
                  <a:tcPr anchor="ctr"/>
                </a:tc>
                <a:extLst>
                  <a:ext uri="{0D108BD9-81ED-4DB2-BD59-A6C34878D82A}">
                    <a16:rowId xmlns:a16="http://schemas.microsoft.com/office/drawing/2014/main" val="2480478118"/>
                  </a:ext>
                </a:extLst>
              </a:tr>
              <a:tr h="285877">
                <a:tc>
                  <a:txBody>
                    <a:bodyPr/>
                    <a:lstStyle/>
                    <a:p>
                      <a:pPr algn="ctr"/>
                      <a:r>
                        <a:rPr lang="en-AU" sz="1100" dirty="0"/>
                        <a:t>HNAQ</a:t>
                      </a:r>
                    </a:p>
                  </a:txBody>
                  <a:tcPr anchor="ctr"/>
                </a:tc>
                <a:tc>
                  <a:txBody>
                    <a:bodyPr/>
                    <a:lstStyle/>
                    <a:p>
                      <a:pPr algn="ctr"/>
                      <a:r>
                        <a:rPr lang="en-AU" sz="1100" dirty="0"/>
                        <a:t>90</a:t>
                      </a:r>
                      <a:r>
                        <a:rPr lang="en-AU" sz="1100" baseline="-25000" dirty="0"/>
                        <a:t>102</a:t>
                      </a:r>
                      <a:endParaRPr lang="en-AU" sz="1100" dirty="0"/>
                    </a:p>
                  </a:txBody>
                  <a:tcPr anchor="ctr"/>
                </a:tc>
                <a:tc>
                  <a:txBody>
                    <a:bodyPr/>
                    <a:lstStyle/>
                    <a:p>
                      <a:pPr algn="ctr"/>
                      <a:r>
                        <a:rPr lang="en-AU" sz="1100" dirty="0">
                          <a:solidFill>
                            <a:schemeClr val="tx1"/>
                          </a:solidFill>
                        </a:rPr>
                        <a:t>75</a:t>
                      </a:r>
                      <a:r>
                        <a:rPr lang="en-AU" sz="1100" baseline="-25000" dirty="0">
                          <a:solidFill>
                            <a:schemeClr val="tx1"/>
                          </a:solidFill>
                        </a:rPr>
                        <a:t>77</a:t>
                      </a:r>
                      <a:endParaRPr lang="en-AU" sz="1100" dirty="0">
                        <a:solidFill>
                          <a:schemeClr val="tx1"/>
                        </a:solidFill>
                      </a:endParaRPr>
                    </a:p>
                  </a:txBody>
                  <a:tcPr anchor="ctr"/>
                </a:tc>
                <a:tc>
                  <a:txBody>
                    <a:bodyPr/>
                    <a:lstStyle/>
                    <a:p>
                      <a:pPr algn="ctr"/>
                      <a:r>
                        <a:rPr lang="en-AU" sz="1100" dirty="0"/>
                        <a:t>31</a:t>
                      </a:r>
                    </a:p>
                  </a:txBody>
                  <a:tcPr anchor="ctr"/>
                </a:tc>
                <a:tc>
                  <a:txBody>
                    <a:bodyPr/>
                    <a:lstStyle/>
                    <a:p>
                      <a:pPr algn="ctr"/>
                      <a:r>
                        <a:rPr lang="en-AU" sz="1100" dirty="0"/>
                        <a:t>45</a:t>
                      </a:r>
                    </a:p>
                  </a:txBody>
                  <a:tcPr anchor="ctr"/>
                </a:tc>
                <a:tc>
                  <a:txBody>
                    <a:bodyPr/>
                    <a:lstStyle/>
                    <a:p>
                      <a:pPr algn="ctr"/>
                      <a:r>
                        <a:rPr lang="en-AU" sz="1100" dirty="0"/>
                        <a:t>21</a:t>
                      </a:r>
                    </a:p>
                  </a:txBody>
                  <a:tcPr anchor="ctr"/>
                </a:tc>
                <a:tc>
                  <a:txBody>
                    <a:bodyPr/>
                    <a:lstStyle/>
                    <a:p>
                      <a:pPr algn="ctr"/>
                      <a:r>
                        <a:rPr lang="en-AU" sz="1100" dirty="0"/>
                        <a:t>90</a:t>
                      </a:r>
                    </a:p>
                  </a:txBody>
                  <a:tcPr anchor="ctr"/>
                </a:tc>
                <a:tc>
                  <a:txBody>
                    <a:bodyPr/>
                    <a:lstStyle/>
                    <a:p>
                      <a:pPr algn="ctr"/>
                      <a:r>
                        <a:rPr lang="en-AU" sz="1100" dirty="0"/>
                        <a:t>18</a:t>
                      </a:r>
                    </a:p>
                  </a:txBody>
                  <a:tcPr anchor="ctr"/>
                </a:tc>
                <a:extLst>
                  <a:ext uri="{0D108BD9-81ED-4DB2-BD59-A6C34878D82A}">
                    <a16:rowId xmlns:a16="http://schemas.microsoft.com/office/drawing/2014/main" val="3219768494"/>
                  </a:ext>
                </a:extLst>
              </a:tr>
              <a:tr h="285877">
                <a:tc>
                  <a:txBody>
                    <a:bodyPr/>
                    <a:lstStyle/>
                    <a:p>
                      <a:pPr algn="ctr"/>
                      <a:r>
                        <a:rPr lang="en-AU" sz="1100" dirty="0"/>
                        <a:t>C2 NAQ</a:t>
                      </a:r>
                    </a:p>
                  </a:txBody>
                  <a:tcPr anchor="ctr"/>
                </a:tc>
                <a:tc>
                  <a:txBody>
                    <a:bodyPr/>
                    <a:lstStyle/>
                    <a:p>
                      <a:pPr algn="ctr"/>
                      <a:r>
                        <a:rPr lang="en-AU" sz="1100" dirty="0"/>
                        <a:t>88</a:t>
                      </a:r>
                    </a:p>
                  </a:txBody>
                  <a:tcPr anchor="ctr"/>
                </a:tc>
                <a:tc>
                  <a:txBody>
                    <a:bodyPr/>
                    <a:lstStyle/>
                    <a:p>
                      <a:pPr algn="ctr"/>
                      <a:r>
                        <a:rPr lang="en-AU" sz="1100" dirty="0"/>
                        <a:t>75</a:t>
                      </a:r>
                    </a:p>
                  </a:txBody>
                  <a:tcPr anchor="ctr"/>
                </a:tc>
                <a:tc>
                  <a:txBody>
                    <a:bodyPr/>
                    <a:lstStyle/>
                    <a:p>
                      <a:pPr algn="ctr"/>
                      <a:r>
                        <a:rPr lang="en-AU" sz="1100" dirty="0"/>
                        <a:t>31</a:t>
                      </a:r>
                    </a:p>
                  </a:txBody>
                  <a:tcPr anchor="ctr"/>
                </a:tc>
                <a:tc>
                  <a:txBody>
                    <a:bodyPr/>
                    <a:lstStyle/>
                    <a:p>
                      <a:pPr algn="ctr"/>
                      <a:r>
                        <a:rPr lang="en-AU" sz="1100" dirty="0"/>
                        <a:t>45</a:t>
                      </a:r>
                    </a:p>
                  </a:txBody>
                  <a:tcPr anchor="ctr"/>
                </a:tc>
                <a:tc>
                  <a:txBody>
                    <a:bodyPr/>
                    <a:lstStyle/>
                    <a:p>
                      <a:pPr algn="ctr"/>
                      <a:r>
                        <a:rPr lang="en-AU" sz="1100" dirty="0"/>
                        <a:t>21</a:t>
                      </a:r>
                    </a:p>
                  </a:txBody>
                  <a:tcPr anchor="ctr"/>
                </a:tc>
                <a:tc>
                  <a:txBody>
                    <a:bodyPr/>
                    <a:lstStyle/>
                    <a:p>
                      <a:pPr algn="ctr"/>
                      <a:r>
                        <a:rPr lang="en-AU" sz="1100" dirty="0"/>
                        <a:t>90</a:t>
                      </a:r>
                    </a:p>
                  </a:txBody>
                  <a:tcPr anchor="ctr"/>
                </a:tc>
                <a:tc>
                  <a:txBody>
                    <a:bodyPr/>
                    <a:lstStyle/>
                    <a:p>
                      <a:pPr algn="ctr"/>
                      <a:r>
                        <a:rPr lang="en-AU" sz="1100" dirty="0"/>
                        <a:t>18</a:t>
                      </a:r>
                    </a:p>
                  </a:txBody>
                  <a:tcPr anchor="ctr"/>
                </a:tc>
                <a:extLst>
                  <a:ext uri="{0D108BD9-81ED-4DB2-BD59-A6C34878D82A}">
                    <a16:rowId xmlns:a16="http://schemas.microsoft.com/office/drawing/2014/main" val="3766938095"/>
                  </a:ext>
                </a:extLst>
              </a:tr>
              <a:tr h="285877">
                <a:tc>
                  <a:txBody>
                    <a:bodyPr/>
                    <a:lstStyle/>
                    <a:p>
                      <a:pPr algn="ctr"/>
                      <a:r>
                        <a:rPr lang="en-AU" sz="1100" dirty="0"/>
                        <a:t>C3 CRC</a:t>
                      </a:r>
                    </a:p>
                  </a:txBody>
                  <a:tcPr anchor="ctr"/>
                </a:tc>
                <a:tc>
                  <a:txBody>
                    <a:bodyPr/>
                    <a:lstStyle/>
                    <a:p>
                      <a:pPr algn="ctr"/>
                      <a:r>
                        <a:rPr lang="en-AU" sz="1100" baseline="30000" dirty="0"/>
                        <a:t>95</a:t>
                      </a:r>
                      <a:r>
                        <a:rPr lang="en-AU" sz="1100" dirty="0"/>
                        <a:t>120</a:t>
                      </a:r>
                    </a:p>
                  </a:txBody>
                  <a:tcPr anchor="ctr"/>
                </a:tc>
                <a:tc>
                  <a:txBody>
                    <a:bodyPr/>
                    <a:lstStyle/>
                    <a:p>
                      <a:pPr algn="ctr"/>
                      <a:r>
                        <a:rPr lang="en-AU" sz="1100" baseline="30000" dirty="0"/>
                        <a:t>75</a:t>
                      </a:r>
                      <a:r>
                        <a:rPr lang="en-AU" sz="1100" dirty="0"/>
                        <a:t>80</a:t>
                      </a:r>
                    </a:p>
                  </a:txBody>
                  <a:tcPr anchor="ctr"/>
                </a:tc>
                <a:tc>
                  <a:txBody>
                    <a:bodyPr/>
                    <a:lstStyle/>
                    <a:p>
                      <a:pPr algn="ctr"/>
                      <a:r>
                        <a:rPr lang="en-AU" sz="1100" baseline="30000" dirty="0"/>
                        <a:t>33</a:t>
                      </a:r>
                      <a:r>
                        <a:rPr lang="en-AU" sz="1100" dirty="0"/>
                        <a:t>28</a:t>
                      </a:r>
                    </a:p>
                  </a:txBody>
                  <a:tcPr anchor="ctr"/>
                </a:tc>
                <a:tc>
                  <a:txBody>
                    <a:bodyPr/>
                    <a:lstStyle/>
                    <a:p>
                      <a:pPr algn="ctr"/>
                      <a:r>
                        <a:rPr lang="en-AU" sz="1100" dirty="0"/>
                        <a:t>60</a:t>
                      </a:r>
                    </a:p>
                  </a:txBody>
                  <a:tcPr anchor="ctr"/>
                </a:tc>
                <a:tc>
                  <a:txBody>
                    <a:bodyPr/>
                    <a:lstStyle/>
                    <a:p>
                      <a:pPr algn="ctr"/>
                      <a:r>
                        <a:rPr lang="en-AU" sz="1100" baseline="30000" dirty="0"/>
                        <a:t>22</a:t>
                      </a:r>
                      <a:r>
                        <a:rPr lang="en-AU" sz="1100" dirty="0"/>
                        <a:t>18</a:t>
                      </a:r>
                    </a:p>
                  </a:txBody>
                  <a:tcPr anchor="ctr"/>
                </a:tc>
                <a:tc>
                  <a:txBody>
                    <a:bodyPr/>
                    <a:lstStyle/>
                    <a:p>
                      <a:pPr algn="ctr"/>
                      <a:r>
                        <a:rPr lang="en-AU" sz="1100" dirty="0"/>
                        <a:t>90</a:t>
                      </a:r>
                    </a:p>
                  </a:txBody>
                  <a:tcPr anchor="ctr"/>
                </a:tc>
                <a:tc>
                  <a:txBody>
                    <a:bodyPr/>
                    <a:lstStyle/>
                    <a:p>
                      <a:pPr algn="ctr"/>
                      <a:r>
                        <a:rPr lang="en-AU" sz="1100" baseline="30000" dirty="0"/>
                        <a:t>18</a:t>
                      </a:r>
                      <a:r>
                        <a:rPr lang="en-AU" sz="1100" dirty="0"/>
                        <a:t>15</a:t>
                      </a:r>
                    </a:p>
                  </a:txBody>
                  <a:tcPr anchor="ctr"/>
                </a:tc>
                <a:extLst>
                  <a:ext uri="{0D108BD9-81ED-4DB2-BD59-A6C34878D82A}">
                    <a16:rowId xmlns:a16="http://schemas.microsoft.com/office/drawing/2014/main" val="1222731929"/>
                  </a:ext>
                </a:extLst>
              </a:tr>
            </a:tbl>
          </a:graphicData>
        </a:graphic>
      </p:graphicFrame>
      <p:sp>
        <p:nvSpPr>
          <p:cNvPr id="9" name="TextBox 8">
            <a:extLst>
              <a:ext uri="{FF2B5EF4-FFF2-40B4-BE49-F238E27FC236}">
                <a16:creationId xmlns:a16="http://schemas.microsoft.com/office/drawing/2014/main" id="{B4C66E12-FA7F-49F6-8016-72F1D7EE367B}"/>
              </a:ext>
            </a:extLst>
          </p:cNvPr>
          <p:cNvSpPr txBox="1"/>
          <p:nvPr/>
        </p:nvSpPr>
        <p:spPr>
          <a:xfrm>
            <a:off x="503207" y="1304634"/>
            <a:ext cx="3385212" cy="253146"/>
          </a:xfrm>
          <a:prstGeom prst="rect">
            <a:avLst/>
          </a:prstGeom>
          <a:noFill/>
        </p:spPr>
        <p:txBody>
          <a:bodyPr wrap="square" rtlCol="0">
            <a:spAutoFit/>
          </a:bodyPr>
          <a:lstStyle/>
          <a:p>
            <a:r>
              <a:rPr lang="en-AU" sz="1050" dirty="0"/>
              <a:t>Existing facilities in Cycle 3</a:t>
            </a:r>
          </a:p>
        </p:txBody>
      </p:sp>
      <p:sp>
        <p:nvSpPr>
          <p:cNvPr id="10" name="TextBox 9">
            <a:extLst>
              <a:ext uri="{FF2B5EF4-FFF2-40B4-BE49-F238E27FC236}">
                <a16:creationId xmlns:a16="http://schemas.microsoft.com/office/drawing/2014/main" id="{1E89E9D5-5BC0-4650-818B-249269DD172E}"/>
              </a:ext>
            </a:extLst>
          </p:cNvPr>
          <p:cNvSpPr txBox="1"/>
          <p:nvPr/>
        </p:nvSpPr>
        <p:spPr>
          <a:xfrm>
            <a:off x="5218256" y="1304634"/>
            <a:ext cx="3385212" cy="253146"/>
          </a:xfrm>
          <a:prstGeom prst="rect">
            <a:avLst/>
          </a:prstGeom>
          <a:noFill/>
        </p:spPr>
        <p:txBody>
          <a:bodyPr wrap="square" rtlCol="0">
            <a:spAutoFit/>
          </a:bodyPr>
          <a:lstStyle/>
          <a:p>
            <a:r>
              <a:rPr lang="en-AU" sz="1050" dirty="0"/>
              <a:t>New facilities in Cycle 3</a:t>
            </a:r>
          </a:p>
        </p:txBody>
      </p:sp>
      <p:sp>
        <p:nvSpPr>
          <p:cNvPr id="22" name="Oval 21">
            <a:extLst>
              <a:ext uri="{FF2B5EF4-FFF2-40B4-BE49-F238E27FC236}">
                <a16:creationId xmlns:a16="http://schemas.microsoft.com/office/drawing/2014/main" id="{41115CF8-8F7E-463B-9F84-5184959E601F}"/>
              </a:ext>
            </a:extLst>
          </p:cNvPr>
          <p:cNvSpPr/>
          <p:nvPr/>
        </p:nvSpPr>
        <p:spPr>
          <a:xfrm>
            <a:off x="2099216" y="2667470"/>
            <a:ext cx="267008" cy="2531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66FF5DCA-0A12-4987-BB1E-B00FB4B24BAB}"/>
              </a:ext>
            </a:extLst>
          </p:cNvPr>
          <p:cNvSpPr/>
          <p:nvPr/>
        </p:nvSpPr>
        <p:spPr>
          <a:xfrm>
            <a:off x="2602748" y="2670258"/>
            <a:ext cx="267008" cy="253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B1C14016-03A6-45EF-9404-3F3B7C7FD536}"/>
              </a:ext>
            </a:extLst>
          </p:cNvPr>
          <p:cNvSpPr/>
          <p:nvPr/>
        </p:nvSpPr>
        <p:spPr>
          <a:xfrm>
            <a:off x="3694794" y="2664173"/>
            <a:ext cx="267008" cy="253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39792799-A1B8-45BB-8B73-D426FD6B7D44}"/>
              </a:ext>
            </a:extLst>
          </p:cNvPr>
          <p:cNvSpPr/>
          <p:nvPr/>
        </p:nvSpPr>
        <p:spPr>
          <a:xfrm>
            <a:off x="4778729" y="2672486"/>
            <a:ext cx="267008" cy="253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3D7BD9A1-9C26-FC42-A25B-3597446F16DE}"/>
              </a:ext>
            </a:extLst>
          </p:cNvPr>
          <p:cNvSpPr/>
          <p:nvPr/>
        </p:nvSpPr>
        <p:spPr>
          <a:xfrm>
            <a:off x="5372454" y="4577695"/>
            <a:ext cx="267008" cy="2531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50840564-2270-D14E-BBD5-7DAB07A25CA1}"/>
              </a:ext>
            </a:extLst>
          </p:cNvPr>
          <p:cNvSpPr/>
          <p:nvPr/>
        </p:nvSpPr>
        <p:spPr>
          <a:xfrm>
            <a:off x="8157129" y="5834322"/>
            <a:ext cx="267008" cy="253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itle 1">
            <a:extLst>
              <a:ext uri="{FF2B5EF4-FFF2-40B4-BE49-F238E27FC236}">
                <a16:creationId xmlns:a16="http://schemas.microsoft.com/office/drawing/2014/main" id="{A72F0934-F87D-2A4F-B7CE-27F6A8E3CC5F}"/>
              </a:ext>
            </a:extLst>
          </p:cNvPr>
          <p:cNvSpPr>
            <a:spLocks noGrp="1"/>
          </p:cNvSpPr>
          <p:nvPr>
            <p:ph type="title"/>
          </p:nvPr>
        </p:nvSpPr>
        <p:spPr>
          <a:xfrm>
            <a:off x="503999" y="468000"/>
            <a:ext cx="6611176" cy="432000"/>
          </a:xfrm>
        </p:spPr>
        <p:txBody>
          <a:bodyPr/>
          <a:lstStyle/>
          <a:p>
            <a:r>
              <a:rPr lang="en-AU" dirty="0"/>
              <a:t>Prioritisation order – existing facilities</a:t>
            </a:r>
          </a:p>
        </p:txBody>
      </p:sp>
      <p:sp>
        <p:nvSpPr>
          <p:cNvPr id="30" name="Subtitle 3">
            <a:extLst>
              <a:ext uri="{FF2B5EF4-FFF2-40B4-BE49-F238E27FC236}">
                <a16:creationId xmlns:a16="http://schemas.microsoft.com/office/drawing/2014/main" id="{A86D93FF-E3B8-084F-837B-C160444D1003}"/>
              </a:ext>
            </a:extLst>
          </p:cNvPr>
          <p:cNvSpPr>
            <a:spLocks noGrp="1"/>
          </p:cNvSpPr>
          <p:nvPr>
            <p:ph type="subTitle" idx="13"/>
          </p:nvPr>
        </p:nvSpPr>
        <p:spPr>
          <a:xfrm>
            <a:off x="503999" y="846000"/>
            <a:ext cx="6120000" cy="432000"/>
          </a:xfrm>
        </p:spPr>
        <p:txBody>
          <a:bodyPr/>
          <a:lstStyle/>
          <a:p>
            <a:r>
              <a:rPr lang="en-AU" dirty="0"/>
              <a:t>Capacity Cycle 3</a:t>
            </a:r>
          </a:p>
        </p:txBody>
      </p:sp>
      <p:sp>
        <p:nvSpPr>
          <p:cNvPr id="20" name="Oval 19">
            <a:extLst>
              <a:ext uri="{FF2B5EF4-FFF2-40B4-BE49-F238E27FC236}">
                <a16:creationId xmlns:a16="http://schemas.microsoft.com/office/drawing/2014/main" id="{BCD743FF-AE2C-4FE0-9ED1-B55382B31311}"/>
              </a:ext>
            </a:extLst>
          </p:cNvPr>
          <p:cNvSpPr/>
          <p:nvPr/>
        </p:nvSpPr>
        <p:spPr>
          <a:xfrm>
            <a:off x="1557249" y="2664173"/>
            <a:ext cx="267008" cy="2531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F8961408-E628-4574-B3C0-743B176B62D5}"/>
              </a:ext>
            </a:extLst>
          </p:cNvPr>
          <p:cNvSpPr/>
          <p:nvPr/>
        </p:nvSpPr>
        <p:spPr>
          <a:xfrm>
            <a:off x="5391504" y="3811842"/>
            <a:ext cx="267008" cy="2531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883A7AE6-CA14-42BA-BE6D-A9A065817045}"/>
              </a:ext>
            </a:extLst>
          </p:cNvPr>
          <p:cNvSpPr/>
          <p:nvPr/>
        </p:nvSpPr>
        <p:spPr>
          <a:xfrm>
            <a:off x="1595349" y="2140772"/>
            <a:ext cx="267008" cy="2531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9FE7DF1E-A30C-4694-B832-85E203AB37AC}"/>
              </a:ext>
            </a:extLst>
          </p:cNvPr>
          <p:cNvSpPr/>
          <p:nvPr/>
        </p:nvSpPr>
        <p:spPr>
          <a:xfrm>
            <a:off x="1590806" y="1788584"/>
            <a:ext cx="288000" cy="28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675500C8-A7A0-4062-93C4-10B86A17D479}"/>
              </a:ext>
            </a:extLst>
          </p:cNvPr>
          <p:cNvSpPr/>
          <p:nvPr/>
        </p:nvSpPr>
        <p:spPr>
          <a:xfrm>
            <a:off x="2136137" y="2140772"/>
            <a:ext cx="267008" cy="2531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D1A4732D-97D9-498C-AC97-D885105DA23A}"/>
              </a:ext>
            </a:extLst>
          </p:cNvPr>
          <p:cNvSpPr/>
          <p:nvPr/>
        </p:nvSpPr>
        <p:spPr>
          <a:xfrm>
            <a:off x="3995615" y="3811842"/>
            <a:ext cx="267008" cy="2531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E7442115-DEE6-4015-AB6B-CB165BBE50C1}"/>
              </a:ext>
            </a:extLst>
          </p:cNvPr>
          <p:cNvSpPr/>
          <p:nvPr/>
        </p:nvSpPr>
        <p:spPr>
          <a:xfrm>
            <a:off x="8157129" y="3811842"/>
            <a:ext cx="267008" cy="253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D947E36F-AAE1-428E-9A5C-A96118F4D514}"/>
              </a:ext>
            </a:extLst>
          </p:cNvPr>
          <p:cNvSpPr/>
          <p:nvPr/>
        </p:nvSpPr>
        <p:spPr>
          <a:xfrm>
            <a:off x="5391504" y="4068195"/>
            <a:ext cx="267008" cy="2531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41900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D641-77B2-7546-9D65-207F36FF5022}"/>
              </a:ext>
            </a:extLst>
          </p:cNvPr>
          <p:cNvSpPr>
            <a:spLocks noGrp="1"/>
          </p:cNvSpPr>
          <p:nvPr>
            <p:ph type="title"/>
          </p:nvPr>
        </p:nvSpPr>
        <p:spPr/>
        <p:txBody>
          <a:bodyPr/>
          <a:lstStyle/>
          <a:p>
            <a:r>
              <a:rPr lang="en-AU" dirty="0"/>
              <a:t>Prioritisation order</a:t>
            </a:r>
          </a:p>
        </p:txBody>
      </p:sp>
      <p:sp>
        <p:nvSpPr>
          <p:cNvPr id="3" name="Footer Placeholder 2">
            <a:extLst>
              <a:ext uri="{FF2B5EF4-FFF2-40B4-BE49-F238E27FC236}">
                <a16:creationId xmlns:a16="http://schemas.microsoft.com/office/drawing/2014/main" id="{7D2B6836-957B-4343-9BD5-D89B74997E9D}"/>
              </a:ext>
            </a:extLst>
          </p:cNvPr>
          <p:cNvSpPr>
            <a:spLocks noGrp="1"/>
          </p:cNvSpPr>
          <p:nvPr>
            <p:ph type="ftr" sz="quarter" idx="11"/>
          </p:nvPr>
        </p:nvSpPr>
        <p:spPr/>
        <p:txBody>
          <a:bodyPr/>
          <a:lstStyle/>
          <a:p>
            <a:r>
              <a:rPr lang="en-US" dirty="0"/>
              <a:t>NAQ Framework update</a:t>
            </a:r>
          </a:p>
        </p:txBody>
      </p:sp>
      <p:sp>
        <p:nvSpPr>
          <p:cNvPr id="22" name="Rounded Rectangle 21">
            <a:extLst>
              <a:ext uri="{FF2B5EF4-FFF2-40B4-BE49-F238E27FC236}">
                <a16:creationId xmlns:a16="http://schemas.microsoft.com/office/drawing/2014/main" id="{9A45159C-1097-3547-8F55-5CC4688151DD}"/>
              </a:ext>
            </a:extLst>
          </p:cNvPr>
          <p:cNvSpPr/>
          <p:nvPr/>
        </p:nvSpPr>
        <p:spPr>
          <a:xfrm>
            <a:off x="7380601" y="1529862"/>
            <a:ext cx="1750773" cy="48195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49CA1EAE-4DEB-3C43-B3CB-4D1DFF358B30}"/>
              </a:ext>
            </a:extLst>
          </p:cNvPr>
          <p:cNvSpPr>
            <a:spLocks noGrp="1"/>
          </p:cNvSpPr>
          <p:nvPr>
            <p:ph type="sldNum" sz="quarter" idx="12"/>
          </p:nvPr>
        </p:nvSpPr>
        <p:spPr/>
        <p:txBody>
          <a:bodyPr/>
          <a:lstStyle/>
          <a:p>
            <a:fld id="{5753E4DD-3961-4790-8047-665C0BF52244}" type="slidenum">
              <a:rPr lang="en-US" smtClean="0"/>
              <a:t>14</a:t>
            </a:fld>
            <a:endParaRPr lang="en-US"/>
          </a:p>
        </p:txBody>
      </p:sp>
      <p:sp>
        <p:nvSpPr>
          <p:cNvPr id="5" name="Subtitle 4">
            <a:extLst>
              <a:ext uri="{FF2B5EF4-FFF2-40B4-BE49-F238E27FC236}">
                <a16:creationId xmlns:a16="http://schemas.microsoft.com/office/drawing/2014/main" id="{F197C2CA-85A4-1F4E-A175-E8149D74B17B}"/>
              </a:ext>
            </a:extLst>
          </p:cNvPr>
          <p:cNvSpPr>
            <a:spLocks noGrp="1"/>
          </p:cNvSpPr>
          <p:nvPr>
            <p:ph type="subTitle" idx="13"/>
          </p:nvPr>
        </p:nvSpPr>
        <p:spPr/>
        <p:txBody>
          <a:bodyPr/>
          <a:lstStyle/>
          <a:p>
            <a:r>
              <a:rPr lang="en-AU" dirty="0"/>
              <a:t>New facilities</a:t>
            </a:r>
          </a:p>
        </p:txBody>
      </p:sp>
      <p:graphicFrame>
        <p:nvGraphicFramePr>
          <p:cNvPr id="8" name="Diagram 7">
            <a:extLst>
              <a:ext uri="{FF2B5EF4-FFF2-40B4-BE49-F238E27FC236}">
                <a16:creationId xmlns:a16="http://schemas.microsoft.com/office/drawing/2014/main" id="{990456D2-2365-4B18-82CA-2526ACB3906F}"/>
              </a:ext>
            </a:extLst>
          </p:cNvPr>
          <p:cNvGraphicFramePr/>
          <p:nvPr>
            <p:extLst>
              <p:ext uri="{D42A27DB-BD31-4B8C-83A1-F6EECF244321}">
                <p14:modId xmlns:p14="http://schemas.microsoft.com/office/powerpoint/2010/main" val="788948599"/>
              </p:ext>
            </p:extLst>
          </p:nvPr>
        </p:nvGraphicFramePr>
        <p:xfrm>
          <a:off x="231957" y="1656000"/>
          <a:ext cx="8910456" cy="238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5DE4DCBA-6C07-4033-9296-8FD48693F508}"/>
              </a:ext>
            </a:extLst>
          </p:cNvPr>
          <p:cNvSpPr/>
          <p:nvPr/>
        </p:nvSpPr>
        <p:spPr>
          <a:xfrm>
            <a:off x="180871" y="3386556"/>
            <a:ext cx="411280"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ea typeface="Times New Roman" panose="02020603050405020304" pitchFamily="18" charset="0"/>
              </a:rPr>
              <a:t>1</a:t>
            </a:r>
            <a:endParaRPr lang="en-AU" sz="1100">
              <a:solidFill>
                <a:srgbClr val="000000"/>
              </a:solidFill>
              <a:effectLst/>
              <a:ea typeface="Times New Roman" panose="02020603050405020304" pitchFamily="18" charset="0"/>
            </a:endParaRPr>
          </a:p>
        </p:txBody>
      </p:sp>
      <p:sp>
        <p:nvSpPr>
          <p:cNvPr id="10" name="Oval 9">
            <a:extLst>
              <a:ext uri="{FF2B5EF4-FFF2-40B4-BE49-F238E27FC236}">
                <a16:creationId xmlns:a16="http://schemas.microsoft.com/office/drawing/2014/main" id="{642E6800-3C42-40DA-AC65-EDEA35B643DD}"/>
              </a:ext>
            </a:extLst>
          </p:cNvPr>
          <p:cNvSpPr/>
          <p:nvPr/>
        </p:nvSpPr>
        <p:spPr>
          <a:xfrm>
            <a:off x="1973929" y="3398349"/>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latin typeface="Arial" panose="020B0604020202020204" pitchFamily="34" charset="0"/>
                <a:ea typeface="Times New Roman" panose="02020603050405020304" pitchFamily="18" charset="0"/>
              </a:rPr>
              <a:t>2</a:t>
            </a:r>
            <a:endParaRPr lang="en-AU" sz="1100">
              <a:solidFill>
                <a:srgbClr val="000000"/>
              </a:solidFill>
              <a:effectLst/>
              <a:latin typeface="Arial" panose="020B0604020202020204" pitchFamily="34" charset="0"/>
              <a:ea typeface="Times New Roman" panose="02020603050405020304" pitchFamily="18" charset="0"/>
            </a:endParaRPr>
          </a:p>
        </p:txBody>
      </p:sp>
      <p:sp>
        <p:nvSpPr>
          <p:cNvPr id="11" name="Oval 10">
            <a:extLst>
              <a:ext uri="{FF2B5EF4-FFF2-40B4-BE49-F238E27FC236}">
                <a16:creationId xmlns:a16="http://schemas.microsoft.com/office/drawing/2014/main" id="{5796CD6F-DA50-418B-A2F8-D3B410E78028}"/>
              </a:ext>
            </a:extLst>
          </p:cNvPr>
          <p:cNvSpPr/>
          <p:nvPr/>
        </p:nvSpPr>
        <p:spPr>
          <a:xfrm>
            <a:off x="3755375" y="3398349"/>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latin typeface="Arial" panose="020B0604020202020204" pitchFamily="34" charset="0"/>
                <a:ea typeface="Times New Roman" panose="02020603050405020304" pitchFamily="18" charset="0"/>
              </a:rPr>
              <a:t>3</a:t>
            </a:r>
            <a:endParaRPr lang="en-AU" sz="1100">
              <a:solidFill>
                <a:srgbClr val="000000"/>
              </a:solidFill>
              <a:effectLst/>
              <a:latin typeface="Arial" panose="020B0604020202020204" pitchFamily="34" charset="0"/>
              <a:ea typeface="Times New Roman" panose="02020603050405020304" pitchFamily="18" charset="0"/>
            </a:endParaRPr>
          </a:p>
        </p:txBody>
      </p:sp>
      <p:sp>
        <p:nvSpPr>
          <p:cNvPr id="12" name="Oval 11">
            <a:extLst>
              <a:ext uri="{FF2B5EF4-FFF2-40B4-BE49-F238E27FC236}">
                <a16:creationId xmlns:a16="http://schemas.microsoft.com/office/drawing/2014/main" id="{32AB24EB-C237-41AB-847F-F06CC3073930}"/>
              </a:ext>
            </a:extLst>
          </p:cNvPr>
          <p:cNvSpPr/>
          <p:nvPr/>
        </p:nvSpPr>
        <p:spPr>
          <a:xfrm>
            <a:off x="7355098" y="3386556"/>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latin typeface="Arial" panose="020B0604020202020204" pitchFamily="34" charset="0"/>
                <a:ea typeface="Times New Roman" panose="02020603050405020304" pitchFamily="18" charset="0"/>
              </a:rPr>
              <a:t>5</a:t>
            </a:r>
            <a:endParaRPr lang="en-AU" sz="1100">
              <a:solidFill>
                <a:srgbClr val="000000"/>
              </a:solidFill>
              <a:effectLst/>
              <a:latin typeface="Arial" panose="020B0604020202020204" pitchFamily="34" charset="0"/>
              <a:ea typeface="Times New Roman" panose="02020603050405020304" pitchFamily="18" charset="0"/>
            </a:endParaRPr>
          </a:p>
        </p:txBody>
      </p:sp>
      <p:sp>
        <p:nvSpPr>
          <p:cNvPr id="13" name="Oval 12">
            <a:extLst>
              <a:ext uri="{FF2B5EF4-FFF2-40B4-BE49-F238E27FC236}">
                <a16:creationId xmlns:a16="http://schemas.microsoft.com/office/drawing/2014/main" id="{98EAD607-FA4C-47FD-8093-4982F76EEED4}"/>
              </a:ext>
            </a:extLst>
          </p:cNvPr>
          <p:cNvSpPr/>
          <p:nvPr/>
        </p:nvSpPr>
        <p:spPr>
          <a:xfrm>
            <a:off x="5540450" y="3393632"/>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a:solidFill>
                  <a:srgbClr val="FFFFFF"/>
                </a:solidFill>
                <a:effectLst/>
                <a:latin typeface="Arial" panose="020B0604020202020204" pitchFamily="34" charset="0"/>
                <a:ea typeface="Times New Roman" panose="02020603050405020304" pitchFamily="18" charset="0"/>
              </a:rPr>
              <a:t>4</a:t>
            </a:r>
            <a:endParaRPr lang="en-AU" sz="1100">
              <a:solidFill>
                <a:srgbClr val="000000"/>
              </a:solidFill>
              <a:effectLst/>
              <a:latin typeface="Arial" panose="020B0604020202020204" pitchFamily="34" charset="0"/>
              <a:ea typeface="Times New Roman" panose="02020603050405020304" pitchFamily="18" charset="0"/>
            </a:endParaRPr>
          </a:p>
        </p:txBody>
      </p:sp>
      <p:sp>
        <p:nvSpPr>
          <p:cNvPr id="14" name="Text Box 18">
            <a:extLst>
              <a:ext uri="{FF2B5EF4-FFF2-40B4-BE49-F238E27FC236}">
                <a16:creationId xmlns:a16="http://schemas.microsoft.com/office/drawing/2014/main" id="{9DB778D5-692A-48CD-AE69-123F5B8172F1}"/>
              </a:ext>
            </a:extLst>
          </p:cNvPr>
          <p:cNvSpPr txBox="1"/>
          <p:nvPr/>
        </p:nvSpPr>
        <p:spPr>
          <a:xfrm>
            <a:off x="3135474" y="1992867"/>
            <a:ext cx="3409950" cy="266700"/>
          </a:xfrm>
          <a:prstGeom prst="round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100" b="1" dirty="0">
                <a:solidFill>
                  <a:srgbClr val="000000"/>
                </a:solidFill>
                <a:effectLst/>
                <a:latin typeface="Arial" panose="020B0604020202020204" pitchFamily="34" charset="0"/>
                <a:ea typeface="Times New Roman" panose="02020603050405020304" pitchFamily="18" charset="0"/>
              </a:rPr>
              <a:t>NAQ ASSIGNMENT PRIORITISATION ORDER</a:t>
            </a:r>
            <a:endParaRPr lang="en-AU" sz="1100" dirty="0">
              <a:solidFill>
                <a:srgbClr val="000000"/>
              </a:solidFill>
              <a:effectLst/>
              <a:latin typeface="Arial" panose="020B0604020202020204" pitchFamily="34" charset="0"/>
              <a:ea typeface="Times New Roman" panose="02020603050405020304" pitchFamily="18" charset="0"/>
            </a:endParaRPr>
          </a:p>
        </p:txBody>
      </p:sp>
      <p:sp>
        <p:nvSpPr>
          <p:cNvPr id="24" name="TextBox 23">
            <a:extLst>
              <a:ext uri="{FF2B5EF4-FFF2-40B4-BE49-F238E27FC236}">
                <a16:creationId xmlns:a16="http://schemas.microsoft.com/office/drawing/2014/main" id="{DFCDCB6F-EB76-0945-8D63-2037728091EA}"/>
              </a:ext>
            </a:extLst>
          </p:cNvPr>
          <p:cNvSpPr txBox="1"/>
          <p:nvPr/>
        </p:nvSpPr>
        <p:spPr>
          <a:xfrm>
            <a:off x="398123" y="3915210"/>
            <a:ext cx="1574883" cy="1532727"/>
          </a:xfrm>
          <a:prstGeom prst="rect">
            <a:avLst/>
          </a:prstGeom>
          <a:noFill/>
        </p:spPr>
        <p:txBody>
          <a:bodyPr wrap="square" rtlCol="0">
            <a:spAutoFit/>
          </a:bodyPr>
          <a:lstStyle/>
          <a:p>
            <a:pPr marL="171450" indent="-171450">
              <a:buFont typeface="Arial" panose="020B0604020202020204" pitchFamily="34" charset="0"/>
              <a:buChar char="•"/>
            </a:pPr>
            <a:r>
              <a:rPr lang="en-AU" sz="1100" dirty="0"/>
              <a:t>Does current CRC support last year’s NAQ?</a:t>
            </a:r>
          </a:p>
          <a:p>
            <a:pPr marL="171450" indent="-171450">
              <a:buFont typeface="Arial" panose="020B0604020202020204" pitchFamily="34" charset="0"/>
              <a:buChar char="•"/>
            </a:pPr>
            <a:r>
              <a:rPr lang="en-AU" sz="1100" dirty="0"/>
              <a:t>Are there any negative impacts of ‘organic’ changes (i.e. demand, network, weather). </a:t>
            </a:r>
          </a:p>
        </p:txBody>
      </p:sp>
      <p:sp>
        <p:nvSpPr>
          <p:cNvPr id="25" name="TextBox 24">
            <a:extLst>
              <a:ext uri="{FF2B5EF4-FFF2-40B4-BE49-F238E27FC236}">
                <a16:creationId xmlns:a16="http://schemas.microsoft.com/office/drawing/2014/main" id="{FAA46896-D446-364C-ABC5-3D7CC6A5E2C3}"/>
              </a:ext>
            </a:extLst>
          </p:cNvPr>
          <p:cNvSpPr txBox="1"/>
          <p:nvPr/>
        </p:nvSpPr>
        <p:spPr>
          <a:xfrm>
            <a:off x="2190258" y="3915210"/>
            <a:ext cx="1574883" cy="1532727"/>
          </a:xfrm>
          <a:prstGeom prst="rect">
            <a:avLst/>
          </a:prstGeom>
          <a:noFill/>
        </p:spPr>
        <p:txBody>
          <a:bodyPr wrap="square" rtlCol="0">
            <a:spAutoFit/>
          </a:bodyPr>
          <a:lstStyle/>
          <a:p>
            <a:pPr marL="171450" indent="-171450">
              <a:buFont typeface="Arial" panose="020B0604020202020204" pitchFamily="34" charset="0"/>
              <a:buChar char="•"/>
            </a:pPr>
            <a:r>
              <a:rPr lang="en-AU" sz="1100" dirty="0"/>
              <a:t>Requires us to track ‘Highest NAQ’ </a:t>
            </a:r>
          </a:p>
          <a:p>
            <a:pPr marL="171450" indent="-171450">
              <a:buFont typeface="Arial" panose="020B0604020202020204" pitchFamily="34" charset="0"/>
              <a:buChar char="•"/>
            </a:pPr>
            <a:r>
              <a:rPr lang="en-AU" sz="1100" dirty="0"/>
              <a:t>Positive impacts from organic changes flow to facilities negatively affected in previous Cycles</a:t>
            </a:r>
          </a:p>
        </p:txBody>
      </p:sp>
      <p:sp>
        <p:nvSpPr>
          <p:cNvPr id="26" name="TextBox 25">
            <a:extLst>
              <a:ext uri="{FF2B5EF4-FFF2-40B4-BE49-F238E27FC236}">
                <a16:creationId xmlns:a16="http://schemas.microsoft.com/office/drawing/2014/main" id="{6D3F94C0-A7BD-944B-B730-60FEBB6F2216}"/>
              </a:ext>
            </a:extLst>
          </p:cNvPr>
          <p:cNvSpPr txBox="1"/>
          <p:nvPr/>
        </p:nvSpPr>
        <p:spPr>
          <a:xfrm>
            <a:off x="3966605" y="3921240"/>
            <a:ext cx="1574883" cy="1693541"/>
          </a:xfrm>
          <a:prstGeom prst="rect">
            <a:avLst/>
          </a:prstGeom>
          <a:noFill/>
        </p:spPr>
        <p:txBody>
          <a:bodyPr wrap="square" rtlCol="0">
            <a:spAutoFit/>
          </a:bodyPr>
          <a:lstStyle/>
          <a:p>
            <a:pPr marL="171450" indent="-171450">
              <a:buFont typeface="Arial" panose="020B0604020202020204" pitchFamily="34" charset="0"/>
              <a:buChar char="•"/>
            </a:pPr>
            <a:r>
              <a:rPr lang="en-AU" sz="1100" dirty="0"/>
              <a:t>Facilities that have received less NAQ than CRC because of limited network availability. </a:t>
            </a:r>
          </a:p>
          <a:p>
            <a:pPr marL="171450" indent="-171450">
              <a:buFont typeface="Arial" panose="020B0604020202020204" pitchFamily="34" charset="0"/>
              <a:buChar char="•"/>
            </a:pPr>
            <a:r>
              <a:rPr lang="en-AU" sz="1100" dirty="0"/>
              <a:t>Intermittent facilities with relevant level above  NAQ</a:t>
            </a:r>
          </a:p>
        </p:txBody>
      </p:sp>
      <p:sp>
        <p:nvSpPr>
          <p:cNvPr id="27" name="TextBox 26">
            <a:extLst>
              <a:ext uri="{FF2B5EF4-FFF2-40B4-BE49-F238E27FC236}">
                <a16:creationId xmlns:a16="http://schemas.microsoft.com/office/drawing/2014/main" id="{14DCE08B-B0A7-3940-A440-CED8ECAE6A71}"/>
              </a:ext>
            </a:extLst>
          </p:cNvPr>
          <p:cNvSpPr txBox="1"/>
          <p:nvPr/>
        </p:nvSpPr>
        <p:spPr>
          <a:xfrm>
            <a:off x="5754633" y="3926653"/>
            <a:ext cx="1574883" cy="896399"/>
          </a:xfrm>
          <a:prstGeom prst="rect">
            <a:avLst/>
          </a:prstGeom>
          <a:noFill/>
        </p:spPr>
        <p:txBody>
          <a:bodyPr wrap="square" rtlCol="0">
            <a:spAutoFit/>
          </a:bodyPr>
          <a:lstStyle/>
          <a:p>
            <a:pPr marL="171450" indent="-171450">
              <a:buFont typeface="Arial" panose="020B0604020202020204" pitchFamily="34" charset="0"/>
              <a:buChar char="•"/>
            </a:pPr>
            <a:r>
              <a:rPr lang="en-AU" sz="1100" dirty="0"/>
              <a:t>‘Augmentation facilities’ modelled with existing facilities, but before new facilities. </a:t>
            </a:r>
          </a:p>
        </p:txBody>
      </p:sp>
      <p:sp>
        <p:nvSpPr>
          <p:cNvPr id="28" name="TextBox 27">
            <a:extLst>
              <a:ext uri="{FF2B5EF4-FFF2-40B4-BE49-F238E27FC236}">
                <a16:creationId xmlns:a16="http://schemas.microsoft.com/office/drawing/2014/main" id="{6D3C804F-09E1-8044-A46E-9B9BC6BAF4C8}"/>
              </a:ext>
            </a:extLst>
          </p:cNvPr>
          <p:cNvSpPr txBox="1"/>
          <p:nvPr/>
        </p:nvSpPr>
        <p:spPr>
          <a:xfrm>
            <a:off x="7484053" y="3915210"/>
            <a:ext cx="1574883" cy="2329869"/>
          </a:xfrm>
          <a:prstGeom prst="rect">
            <a:avLst/>
          </a:prstGeom>
          <a:noFill/>
        </p:spPr>
        <p:txBody>
          <a:bodyPr wrap="square" rtlCol="0">
            <a:spAutoFit/>
          </a:bodyPr>
          <a:lstStyle/>
          <a:p>
            <a:pPr marL="171450" indent="-171450">
              <a:buFont typeface="Arial" panose="020B0604020202020204" pitchFamily="34" charset="0"/>
              <a:buChar char="•"/>
            </a:pPr>
            <a:r>
              <a:rPr lang="en-AU" sz="1100" dirty="0"/>
              <a:t>New facilities are committed and proposed facilities.</a:t>
            </a:r>
          </a:p>
          <a:p>
            <a:pPr marL="171450" indent="-171450">
              <a:buFont typeface="Arial" panose="020B0604020202020204" pitchFamily="34" charset="0"/>
              <a:buChar char="•"/>
            </a:pPr>
            <a:r>
              <a:rPr lang="en-AU" sz="1100" dirty="0"/>
              <a:t>Operational facilities that have never been assigned NAQ</a:t>
            </a:r>
          </a:p>
          <a:p>
            <a:pPr marL="171450" indent="-171450">
              <a:buFont typeface="Arial" panose="020B0604020202020204" pitchFamily="34" charset="0"/>
              <a:buChar char="•"/>
            </a:pPr>
            <a:r>
              <a:rPr lang="en-AU" sz="1100" dirty="0"/>
              <a:t>Upgrades tracked using ‘Maximum Capacity’ or nameplate capacity of facility. </a:t>
            </a:r>
          </a:p>
        </p:txBody>
      </p:sp>
      <p:sp>
        <p:nvSpPr>
          <p:cNvPr id="19" name="Oval 18">
            <a:extLst>
              <a:ext uri="{FF2B5EF4-FFF2-40B4-BE49-F238E27FC236}">
                <a16:creationId xmlns:a16="http://schemas.microsoft.com/office/drawing/2014/main" id="{DB05AC78-7C60-774B-A83E-8B1C2ABEDB6B}"/>
              </a:ext>
            </a:extLst>
          </p:cNvPr>
          <p:cNvSpPr/>
          <p:nvPr/>
        </p:nvSpPr>
        <p:spPr>
          <a:xfrm>
            <a:off x="7693596" y="3393632"/>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dirty="0">
                <a:solidFill>
                  <a:srgbClr val="FFFFFF"/>
                </a:solidFill>
                <a:latin typeface="Arial" panose="020B0604020202020204" pitchFamily="34" charset="0"/>
                <a:ea typeface="Times New Roman" panose="02020603050405020304" pitchFamily="18" charset="0"/>
              </a:rPr>
              <a:t>6</a:t>
            </a:r>
            <a:endParaRPr lang="en-AU" sz="1100" dirty="0">
              <a:solidFill>
                <a:srgbClr val="000000"/>
              </a:solidFill>
              <a:effectLst/>
              <a:latin typeface="Arial" panose="020B0604020202020204" pitchFamily="34" charset="0"/>
              <a:ea typeface="Times New Roman" panose="02020603050405020304" pitchFamily="18" charset="0"/>
            </a:endParaRPr>
          </a:p>
        </p:txBody>
      </p:sp>
      <p:sp>
        <p:nvSpPr>
          <p:cNvPr id="20" name="Oval 19">
            <a:extLst>
              <a:ext uri="{FF2B5EF4-FFF2-40B4-BE49-F238E27FC236}">
                <a16:creationId xmlns:a16="http://schemas.microsoft.com/office/drawing/2014/main" id="{BE33154F-97D3-9A41-9807-785BE159608B}"/>
              </a:ext>
            </a:extLst>
          </p:cNvPr>
          <p:cNvSpPr/>
          <p:nvPr/>
        </p:nvSpPr>
        <p:spPr>
          <a:xfrm>
            <a:off x="8031238" y="3401278"/>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dirty="0">
                <a:solidFill>
                  <a:srgbClr val="FFFFFF"/>
                </a:solidFill>
                <a:effectLst/>
                <a:latin typeface="Arial" panose="020B0604020202020204" pitchFamily="34" charset="0"/>
                <a:ea typeface="Times New Roman" panose="02020603050405020304" pitchFamily="18" charset="0"/>
              </a:rPr>
              <a:t>7</a:t>
            </a:r>
            <a:endParaRPr lang="en-AU" sz="1100" dirty="0">
              <a:solidFill>
                <a:srgbClr val="000000"/>
              </a:solidFill>
              <a:effectLst/>
              <a:latin typeface="Arial" panose="020B0604020202020204" pitchFamily="34" charset="0"/>
              <a:ea typeface="Times New Roman" panose="02020603050405020304" pitchFamily="18" charset="0"/>
            </a:endParaRPr>
          </a:p>
        </p:txBody>
      </p:sp>
      <p:sp>
        <p:nvSpPr>
          <p:cNvPr id="21" name="Oval 20">
            <a:extLst>
              <a:ext uri="{FF2B5EF4-FFF2-40B4-BE49-F238E27FC236}">
                <a16:creationId xmlns:a16="http://schemas.microsoft.com/office/drawing/2014/main" id="{9DE81009-C880-C244-A983-05DA2C5EC3CC}"/>
              </a:ext>
            </a:extLst>
          </p:cNvPr>
          <p:cNvSpPr/>
          <p:nvPr/>
        </p:nvSpPr>
        <p:spPr>
          <a:xfrm>
            <a:off x="8368880" y="3401277"/>
            <a:ext cx="411280" cy="409575"/>
          </a:xfrm>
          <a:prstGeom prst="ellipse">
            <a:avLst/>
          </a:prstGeom>
          <a:solidFill>
            <a:srgbClr val="002E6D"/>
          </a:solidFill>
          <a:ln w="25400" cap="flat" cmpd="sng" algn="ctr">
            <a:solidFill>
              <a:srgbClr val="002E6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Bef>
                <a:spcPts val="1000"/>
              </a:spcBef>
              <a:spcAft>
                <a:spcPts val="0"/>
              </a:spcAft>
            </a:pPr>
            <a:r>
              <a:rPr lang="en-AU" sz="1200" dirty="0">
                <a:solidFill>
                  <a:srgbClr val="FFFFFF"/>
                </a:solidFill>
                <a:latin typeface="Arial" panose="020B0604020202020204" pitchFamily="34" charset="0"/>
                <a:ea typeface="Times New Roman" panose="02020603050405020304" pitchFamily="18" charset="0"/>
              </a:rPr>
              <a:t>8</a:t>
            </a:r>
            <a:endParaRPr lang="en-AU" sz="11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1324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A96E-AB6D-FE46-A442-A00BE27FCA5F}"/>
              </a:ext>
            </a:extLst>
          </p:cNvPr>
          <p:cNvSpPr>
            <a:spLocks noGrp="1"/>
          </p:cNvSpPr>
          <p:nvPr>
            <p:ph type="title"/>
          </p:nvPr>
        </p:nvSpPr>
        <p:spPr/>
        <p:txBody>
          <a:bodyPr/>
          <a:lstStyle/>
          <a:p>
            <a:r>
              <a:rPr lang="en-AU" dirty="0"/>
              <a:t>Prioritisation order</a:t>
            </a:r>
          </a:p>
        </p:txBody>
      </p:sp>
      <p:sp>
        <p:nvSpPr>
          <p:cNvPr id="3" name="Content Placeholder 2">
            <a:extLst>
              <a:ext uri="{FF2B5EF4-FFF2-40B4-BE49-F238E27FC236}">
                <a16:creationId xmlns:a16="http://schemas.microsoft.com/office/drawing/2014/main" id="{C47BB72C-2C23-7745-A5E0-010129910194}"/>
              </a:ext>
            </a:extLst>
          </p:cNvPr>
          <p:cNvSpPr>
            <a:spLocks noGrp="1"/>
          </p:cNvSpPr>
          <p:nvPr>
            <p:ph idx="1"/>
          </p:nvPr>
        </p:nvSpPr>
        <p:spPr/>
        <p:txBody>
          <a:bodyPr/>
          <a:lstStyle/>
          <a:p>
            <a:pPr lvl="1"/>
            <a:r>
              <a:rPr lang="en-AU" dirty="0"/>
              <a:t>Scenario 1: There are no fixed price facilities</a:t>
            </a:r>
          </a:p>
          <a:p>
            <a:pPr lvl="2"/>
            <a:r>
              <a:rPr lang="en-AU" dirty="0"/>
              <a:t>Committed floating price facilities (include all)</a:t>
            </a:r>
          </a:p>
          <a:p>
            <a:pPr lvl="2"/>
            <a:r>
              <a:rPr lang="en-AU" dirty="0"/>
              <a:t>Proposed floating price facilities (up to AC targets)</a:t>
            </a:r>
          </a:p>
          <a:p>
            <a:pPr lvl="1"/>
            <a:r>
              <a:rPr lang="en-AU" dirty="0"/>
              <a:t>Scenario 2: There are fixed price facilities</a:t>
            </a:r>
          </a:p>
          <a:p>
            <a:pPr lvl="2"/>
            <a:r>
              <a:rPr lang="en-AU" dirty="0"/>
              <a:t>Committed floating price facilities (include all)</a:t>
            </a:r>
          </a:p>
          <a:p>
            <a:pPr lvl="2"/>
            <a:r>
              <a:rPr lang="en-AU" dirty="0"/>
              <a:t>If RCR + 3% is met, then in the following order (up to AC targets)</a:t>
            </a:r>
          </a:p>
          <a:p>
            <a:pPr lvl="3"/>
            <a:r>
              <a:rPr lang="en-AU" dirty="0"/>
              <a:t>Proposed floating price facilities</a:t>
            </a:r>
          </a:p>
          <a:p>
            <a:pPr lvl="3"/>
            <a:r>
              <a:rPr lang="en-AU" dirty="0"/>
              <a:t>Committed fixed price facilities</a:t>
            </a:r>
          </a:p>
          <a:p>
            <a:pPr lvl="3"/>
            <a:r>
              <a:rPr lang="en-AU" dirty="0"/>
              <a:t>Proposed fixed price facilities</a:t>
            </a:r>
          </a:p>
          <a:p>
            <a:pPr lvl="2"/>
            <a:r>
              <a:rPr lang="en-AU" dirty="0"/>
              <a:t>If RCR + 3% is not met, then in the following order </a:t>
            </a:r>
          </a:p>
          <a:p>
            <a:pPr lvl="3"/>
            <a:r>
              <a:rPr lang="en-AU" dirty="0"/>
              <a:t>Committed fixed price facilities (include all)</a:t>
            </a:r>
          </a:p>
          <a:p>
            <a:pPr lvl="3"/>
            <a:r>
              <a:rPr lang="en-AU" dirty="0"/>
              <a:t>Proposed floating price facilities (up to AC targets)</a:t>
            </a:r>
          </a:p>
          <a:p>
            <a:pPr lvl="3"/>
            <a:r>
              <a:rPr lang="en-AU" dirty="0"/>
              <a:t>Proposed fixed price facilities (up to AC targets).  </a:t>
            </a:r>
          </a:p>
          <a:p>
            <a:pPr lvl="2"/>
            <a:endParaRPr lang="en-AU" dirty="0"/>
          </a:p>
        </p:txBody>
      </p:sp>
      <p:sp>
        <p:nvSpPr>
          <p:cNvPr id="4" name="Subtitle 3">
            <a:extLst>
              <a:ext uri="{FF2B5EF4-FFF2-40B4-BE49-F238E27FC236}">
                <a16:creationId xmlns:a16="http://schemas.microsoft.com/office/drawing/2014/main" id="{127BEA14-2097-6840-B687-E9CFA43C47E8}"/>
              </a:ext>
            </a:extLst>
          </p:cNvPr>
          <p:cNvSpPr>
            <a:spLocks noGrp="1"/>
          </p:cNvSpPr>
          <p:nvPr>
            <p:ph type="subTitle" idx="13"/>
          </p:nvPr>
        </p:nvSpPr>
        <p:spPr/>
        <p:txBody>
          <a:bodyPr/>
          <a:lstStyle/>
          <a:p>
            <a:r>
              <a:rPr lang="en-AU" dirty="0"/>
              <a:t>New facilities</a:t>
            </a:r>
          </a:p>
        </p:txBody>
      </p:sp>
      <p:sp>
        <p:nvSpPr>
          <p:cNvPr id="5" name="Footer Placeholder 4">
            <a:extLst>
              <a:ext uri="{FF2B5EF4-FFF2-40B4-BE49-F238E27FC236}">
                <a16:creationId xmlns:a16="http://schemas.microsoft.com/office/drawing/2014/main" id="{5659D7BC-B58B-854E-9E02-D0F86C30BC46}"/>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A8F52DCF-BA02-DE4B-B2C4-4302C093F1D5}"/>
              </a:ext>
            </a:extLst>
          </p:cNvPr>
          <p:cNvSpPr>
            <a:spLocks noGrp="1"/>
          </p:cNvSpPr>
          <p:nvPr>
            <p:ph type="sldNum" sz="quarter" idx="16"/>
          </p:nvPr>
        </p:nvSpPr>
        <p:spPr/>
        <p:txBody>
          <a:bodyPr/>
          <a:lstStyle/>
          <a:p>
            <a:fld id="{5753E4DD-3961-4790-8047-665C0BF52244}" type="slidenum">
              <a:rPr lang="en-US" smtClean="0"/>
              <a:pPr/>
              <a:t>15</a:t>
            </a:fld>
            <a:endParaRPr lang="en-US"/>
          </a:p>
        </p:txBody>
      </p:sp>
    </p:spTree>
    <p:extLst>
      <p:ext uri="{BB962C8B-B14F-4D97-AF65-F5344CB8AC3E}">
        <p14:creationId xmlns:p14="http://schemas.microsoft.com/office/powerpoint/2010/main" val="228883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A96E-AB6D-FE46-A442-A00BE27FCA5F}"/>
              </a:ext>
            </a:extLst>
          </p:cNvPr>
          <p:cNvSpPr>
            <a:spLocks noGrp="1"/>
          </p:cNvSpPr>
          <p:nvPr>
            <p:ph type="title"/>
          </p:nvPr>
        </p:nvSpPr>
        <p:spPr/>
        <p:txBody>
          <a:bodyPr/>
          <a:lstStyle/>
          <a:p>
            <a:r>
              <a:rPr lang="en-AU" dirty="0"/>
              <a:t>New facilities</a:t>
            </a:r>
          </a:p>
        </p:txBody>
      </p:sp>
      <p:sp>
        <p:nvSpPr>
          <p:cNvPr id="3" name="Content Placeholder 2">
            <a:extLst>
              <a:ext uri="{FF2B5EF4-FFF2-40B4-BE49-F238E27FC236}">
                <a16:creationId xmlns:a16="http://schemas.microsoft.com/office/drawing/2014/main" id="{C47BB72C-2C23-7745-A5E0-010129910194}"/>
              </a:ext>
            </a:extLst>
          </p:cNvPr>
          <p:cNvSpPr>
            <a:spLocks noGrp="1"/>
          </p:cNvSpPr>
          <p:nvPr>
            <p:ph idx="1"/>
          </p:nvPr>
        </p:nvSpPr>
        <p:spPr/>
        <p:txBody>
          <a:bodyPr/>
          <a:lstStyle/>
          <a:p>
            <a:r>
              <a:rPr lang="en-AU" dirty="0"/>
              <a:t>Where the AC target is over-achieved, facilities are accepted in the following order:</a:t>
            </a:r>
          </a:p>
          <a:p>
            <a:pPr lvl="2"/>
            <a:r>
              <a:rPr lang="en-AU" dirty="0"/>
              <a:t>Ratio of NAQ compared to CRC from highest to lowest</a:t>
            </a:r>
          </a:p>
          <a:p>
            <a:pPr lvl="2"/>
            <a:r>
              <a:rPr lang="en-AU" dirty="0"/>
              <a:t>Quantity of CRC from highest to lowest</a:t>
            </a:r>
          </a:p>
          <a:p>
            <a:pPr lvl="2"/>
            <a:r>
              <a:rPr lang="en-AU" dirty="0"/>
              <a:t>EOI submission date from earliest to latest</a:t>
            </a:r>
          </a:p>
          <a:p>
            <a:pPr lvl="2"/>
            <a:r>
              <a:rPr lang="en-AU" dirty="0"/>
              <a:t>CRC application date from earliest to latest</a:t>
            </a:r>
          </a:p>
        </p:txBody>
      </p:sp>
      <p:sp>
        <p:nvSpPr>
          <p:cNvPr id="4" name="Subtitle 3">
            <a:extLst>
              <a:ext uri="{FF2B5EF4-FFF2-40B4-BE49-F238E27FC236}">
                <a16:creationId xmlns:a16="http://schemas.microsoft.com/office/drawing/2014/main" id="{127BEA14-2097-6840-B687-E9CFA43C47E8}"/>
              </a:ext>
            </a:extLst>
          </p:cNvPr>
          <p:cNvSpPr>
            <a:spLocks noGrp="1"/>
          </p:cNvSpPr>
          <p:nvPr>
            <p:ph type="subTitle" idx="13"/>
          </p:nvPr>
        </p:nvSpPr>
        <p:spPr/>
        <p:txBody>
          <a:bodyPr/>
          <a:lstStyle/>
          <a:p>
            <a:r>
              <a:rPr lang="en-AU" dirty="0"/>
              <a:t>Tiebreak</a:t>
            </a:r>
          </a:p>
        </p:txBody>
      </p:sp>
      <p:sp>
        <p:nvSpPr>
          <p:cNvPr id="5" name="Footer Placeholder 4">
            <a:extLst>
              <a:ext uri="{FF2B5EF4-FFF2-40B4-BE49-F238E27FC236}">
                <a16:creationId xmlns:a16="http://schemas.microsoft.com/office/drawing/2014/main" id="{5659D7BC-B58B-854E-9E02-D0F86C30BC46}"/>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A8F52DCF-BA02-DE4B-B2C4-4302C093F1D5}"/>
              </a:ext>
            </a:extLst>
          </p:cNvPr>
          <p:cNvSpPr>
            <a:spLocks noGrp="1"/>
          </p:cNvSpPr>
          <p:nvPr>
            <p:ph type="sldNum" sz="quarter" idx="16"/>
          </p:nvPr>
        </p:nvSpPr>
        <p:spPr/>
        <p:txBody>
          <a:bodyPr/>
          <a:lstStyle/>
          <a:p>
            <a:fld id="{5753E4DD-3961-4790-8047-665C0BF52244}" type="slidenum">
              <a:rPr lang="en-US" smtClean="0"/>
              <a:pPr/>
              <a:t>16</a:t>
            </a:fld>
            <a:endParaRPr lang="en-US"/>
          </a:p>
        </p:txBody>
      </p:sp>
    </p:spTree>
    <p:extLst>
      <p:ext uri="{BB962C8B-B14F-4D97-AF65-F5344CB8AC3E}">
        <p14:creationId xmlns:p14="http://schemas.microsoft.com/office/powerpoint/2010/main" val="92894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3403-4AF2-5141-90C5-E25C6F538D38}"/>
              </a:ext>
            </a:extLst>
          </p:cNvPr>
          <p:cNvSpPr>
            <a:spLocks noGrp="1"/>
          </p:cNvSpPr>
          <p:nvPr>
            <p:ph type="title"/>
          </p:nvPr>
        </p:nvSpPr>
        <p:spPr>
          <a:xfrm>
            <a:off x="503999" y="468000"/>
            <a:ext cx="6634737" cy="432000"/>
          </a:xfrm>
        </p:spPr>
        <p:txBody>
          <a:bodyPr/>
          <a:lstStyle/>
          <a:p>
            <a:r>
              <a:rPr lang="en-AU" dirty="0"/>
              <a:t>Prioritisation order – new facilities</a:t>
            </a:r>
          </a:p>
        </p:txBody>
      </p:sp>
      <p:sp>
        <p:nvSpPr>
          <p:cNvPr id="3" name="Footer Placeholder 2">
            <a:extLst>
              <a:ext uri="{FF2B5EF4-FFF2-40B4-BE49-F238E27FC236}">
                <a16:creationId xmlns:a16="http://schemas.microsoft.com/office/drawing/2014/main" id="{E682FE19-5276-F34B-9BC8-873C9C33F7B0}"/>
              </a:ext>
            </a:extLst>
          </p:cNvPr>
          <p:cNvSpPr>
            <a:spLocks noGrp="1"/>
          </p:cNvSpPr>
          <p:nvPr>
            <p:ph type="ftr" sz="quarter" idx="11"/>
          </p:nvPr>
        </p:nvSpPr>
        <p:spPr/>
        <p:txBody>
          <a:bodyPr/>
          <a:lstStyle/>
          <a:p>
            <a:r>
              <a:rPr lang="en-US" dirty="0"/>
              <a:t>NAQ Framework update</a:t>
            </a:r>
          </a:p>
        </p:txBody>
      </p:sp>
      <p:sp>
        <p:nvSpPr>
          <p:cNvPr id="4" name="Slide Number Placeholder 3">
            <a:extLst>
              <a:ext uri="{FF2B5EF4-FFF2-40B4-BE49-F238E27FC236}">
                <a16:creationId xmlns:a16="http://schemas.microsoft.com/office/drawing/2014/main" id="{12CE12B5-A263-C94F-92AF-1092567B41AC}"/>
              </a:ext>
            </a:extLst>
          </p:cNvPr>
          <p:cNvSpPr>
            <a:spLocks noGrp="1"/>
          </p:cNvSpPr>
          <p:nvPr>
            <p:ph type="sldNum" sz="quarter" idx="12"/>
          </p:nvPr>
        </p:nvSpPr>
        <p:spPr/>
        <p:txBody>
          <a:bodyPr/>
          <a:lstStyle/>
          <a:p>
            <a:fld id="{5753E4DD-3961-4790-8047-665C0BF52244}" type="slidenum">
              <a:rPr lang="en-US" smtClean="0"/>
              <a:t>17</a:t>
            </a:fld>
            <a:endParaRPr lang="en-US"/>
          </a:p>
        </p:txBody>
      </p:sp>
      <p:sp>
        <p:nvSpPr>
          <p:cNvPr id="5" name="Subtitle 4">
            <a:extLst>
              <a:ext uri="{FF2B5EF4-FFF2-40B4-BE49-F238E27FC236}">
                <a16:creationId xmlns:a16="http://schemas.microsoft.com/office/drawing/2014/main" id="{D482896C-4858-7644-8A3C-B4300CE9A6B5}"/>
              </a:ext>
            </a:extLst>
          </p:cNvPr>
          <p:cNvSpPr>
            <a:spLocks noGrp="1"/>
          </p:cNvSpPr>
          <p:nvPr>
            <p:ph type="subTitle" idx="13"/>
          </p:nvPr>
        </p:nvSpPr>
        <p:spPr/>
        <p:txBody>
          <a:bodyPr/>
          <a:lstStyle/>
          <a:p>
            <a:r>
              <a:rPr lang="en-AU" dirty="0"/>
              <a:t>Fixed price offers – Example 1</a:t>
            </a:r>
          </a:p>
        </p:txBody>
      </p:sp>
      <p:sp>
        <p:nvSpPr>
          <p:cNvPr id="7" name="TextBox 6">
            <a:extLst>
              <a:ext uri="{FF2B5EF4-FFF2-40B4-BE49-F238E27FC236}">
                <a16:creationId xmlns:a16="http://schemas.microsoft.com/office/drawing/2014/main" id="{4B75BF8A-EA11-4C4B-BB47-20BCBD24483E}"/>
              </a:ext>
            </a:extLst>
          </p:cNvPr>
          <p:cNvSpPr txBox="1"/>
          <p:nvPr/>
        </p:nvSpPr>
        <p:spPr>
          <a:xfrm>
            <a:off x="546100" y="1498600"/>
            <a:ext cx="2865500" cy="706347"/>
          </a:xfrm>
          <a:prstGeom prst="rect">
            <a:avLst/>
          </a:prstGeom>
          <a:noFill/>
        </p:spPr>
        <p:txBody>
          <a:bodyPr wrap="square" rtlCol="0">
            <a:spAutoFit/>
          </a:bodyPr>
          <a:lstStyle/>
          <a:p>
            <a:pPr>
              <a:spcBef>
                <a:spcPts val="0"/>
              </a:spcBef>
              <a:spcAft>
                <a:spcPts val="0"/>
              </a:spcAft>
            </a:pPr>
            <a:r>
              <a:rPr lang="en-AU" sz="1400" dirty="0"/>
              <a:t>CCs already allocated = 3950</a:t>
            </a:r>
          </a:p>
          <a:p>
            <a:pPr>
              <a:spcBef>
                <a:spcPts val="0"/>
              </a:spcBef>
              <a:spcAft>
                <a:spcPts val="0"/>
              </a:spcAft>
            </a:pPr>
            <a:r>
              <a:rPr lang="en-AU" sz="1400" dirty="0"/>
              <a:t>RCR = 4000</a:t>
            </a:r>
          </a:p>
          <a:p>
            <a:pPr>
              <a:spcBef>
                <a:spcPts val="0"/>
              </a:spcBef>
              <a:spcAft>
                <a:spcPts val="0"/>
              </a:spcAft>
            </a:pPr>
            <a:r>
              <a:rPr lang="en-AU" sz="1400" dirty="0"/>
              <a:t>RCR + 3% = 4120</a:t>
            </a:r>
          </a:p>
        </p:txBody>
      </p:sp>
      <p:graphicFrame>
        <p:nvGraphicFramePr>
          <p:cNvPr id="8" name="Table 7">
            <a:extLst>
              <a:ext uri="{FF2B5EF4-FFF2-40B4-BE49-F238E27FC236}">
                <a16:creationId xmlns:a16="http://schemas.microsoft.com/office/drawing/2014/main" id="{5C53937B-F263-CE46-941C-B300B51275C4}"/>
              </a:ext>
            </a:extLst>
          </p:cNvPr>
          <p:cNvGraphicFramePr>
            <a:graphicFrameLocks noGrp="1"/>
          </p:cNvGraphicFramePr>
          <p:nvPr>
            <p:extLst>
              <p:ext uri="{D42A27DB-BD31-4B8C-83A1-F6EECF244321}">
                <p14:modId xmlns:p14="http://schemas.microsoft.com/office/powerpoint/2010/main" val="4215212046"/>
              </p:ext>
            </p:extLst>
          </p:nvPr>
        </p:nvGraphicFramePr>
        <p:xfrm>
          <a:off x="637118" y="2895447"/>
          <a:ext cx="2601381" cy="2073600"/>
        </p:xfrm>
        <a:graphic>
          <a:graphicData uri="http://schemas.openxmlformats.org/drawingml/2006/table">
            <a:tbl>
              <a:tblPr firstRow="1" bandRow="1">
                <a:tableStyleId>{4B99C7CD-996E-4A2F-B71C-8F1E6EC943DA}</a:tableStyleId>
              </a:tblPr>
              <a:tblGrid>
                <a:gridCol w="868783">
                  <a:extLst>
                    <a:ext uri="{9D8B030D-6E8A-4147-A177-3AD203B41FA5}">
                      <a16:colId xmlns:a16="http://schemas.microsoft.com/office/drawing/2014/main" val="4110779881"/>
                    </a:ext>
                  </a:extLst>
                </a:gridCol>
                <a:gridCol w="868783">
                  <a:extLst>
                    <a:ext uri="{9D8B030D-6E8A-4147-A177-3AD203B41FA5}">
                      <a16:colId xmlns:a16="http://schemas.microsoft.com/office/drawing/2014/main" val="1287841381"/>
                    </a:ext>
                  </a:extLst>
                </a:gridCol>
                <a:gridCol w="315348">
                  <a:extLst>
                    <a:ext uri="{9D8B030D-6E8A-4147-A177-3AD203B41FA5}">
                      <a16:colId xmlns:a16="http://schemas.microsoft.com/office/drawing/2014/main" val="3543283963"/>
                    </a:ext>
                  </a:extLst>
                </a:gridCol>
                <a:gridCol w="548467">
                  <a:extLst>
                    <a:ext uri="{9D8B030D-6E8A-4147-A177-3AD203B41FA5}">
                      <a16:colId xmlns:a16="http://schemas.microsoft.com/office/drawing/2014/main" val="3112435248"/>
                    </a:ext>
                  </a:extLst>
                </a:gridCol>
              </a:tblGrid>
              <a:tr h="259200">
                <a:tc>
                  <a:txBody>
                    <a:bodyPr/>
                    <a:lstStyle/>
                    <a:p>
                      <a:pPr algn="ctr"/>
                      <a:endParaRPr lang="en-AU" sz="1100" dirty="0"/>
                    </a:p>
                  </a:txBody>
                  <a:tcPr anchor="ctr"/>
                </a:tc>
                <a:tc>
                  <a:txBody>
                    <a:bodyPr/>
                    <a:lstStyle/>
                    <a:p>
                      <a:pPr algn="ctr"/>
                      <a:endParaRPr lang="en-AU" sz="1100" dirty="0"/>
                    </a:p>
                  </a:txBody>
                  <a:tcPr anchor="ctr"/>
                </a:tc>
                <a:tc>
                  <a:txBody>
                    <a:bodyPr/>
                    <a:lstStyle/>
                    <a:p>
                      <a:pPr algn="ctr"/>
                      <a:endParaRPr lang="en-AU" sz="1100" dirty="0"/>
                    </a:p>
                  </a:txBody>
                  <a:tcPr anchor="ctr"/>
                </a:tc>
                <a:tc>
                  <a:txBody>
                    <a:bodyPr/>
                    <a:lstStyle/>
                    <a:p>
                      <a:pPr algn="ctr"/>
                      <a:r>
                        <a:rPr lang="en-AU" sz="1100" dirty="0"/>
                        <a:t>CRC</a:t>
                      </a:r>
                    </a:p>
                  </a:txBody>
                  <a:tcPr anchor="ctr"/>
                </a:tc>
                <a:extLst>
                  <a:ext uri="{0D108BD9-81ED-4DB2-BD59-A6C34878D82A}">
                    <a16:rowId xmlns:a16="http://schemas.microsoft.com/office/drawing/2014/main" val="1161092566"/>
                  </a:ext>
                </a:extLst>
              </a:tr>
              <a:tr h="259200">
                <a:tc rowSpan="3">
                  <a:txBody>
                    <a:bodyPr/>
                    <a:lstStyle/>
                    <a:p>
                      <a:pPr algn="ctr"/>
                      <a:r>
                        <a:rPr lang="en-AU" sz="1100" dirty="0"/>
                        <a:t>Committed</a:t>
                      </a:r>
                    </a:p>
                  </a:txBody>
                  <a:tcPr anchor="ctr"/>
                </a:tc>
                <a:tc>
                  <a:txBody>
                    <a:bodyPr/>
                    <a:lstStyle/>
                    <a:p>
                      <a:pPr algn="ctr"/>
                      <a:r>
                        <a:rPr lang="en-AU" sz="1100" dirty="0"/>
                        <a:t>Floating</a:t>
                      </a:r>
                    </a:p>
                  </a:txBody>
                  <a:tcPr anchor="ctr"/>
                </a:tc>
                <a:tc>
                  <a:txBody>
                    <a:bodyPr/>
                    <a:lstStyle/>
                    <a:p>
                      <a:pPr algn="ctr"/>
                      <a:r>
                        <a:rPr lang="en-AU" sz="1100" dirty="0"/>
                        <a:t>A</a:t>
                      </a:r>
                    </a:p>
                  </a:txBody>
                  <a:tcPr anchor="ctr"/>
                </a:tc>
                <a:tc>
                  <a:txBody>
                    <a:bodyPr/>
                    <a:lstStyle/>
                    <a:p>
                      <a:pPr algn="ctr"/>
                      <a:r>
                        <a:rPr lang="en-AU" sz="1100" dirty="0"/>
                        <a:t>100</a:t>
                      </a:r>
                    </a:p>
                  </a:txBody>
                  <a:tcPr anchor="ctr"/>
                </a:tc>
                <a:extLst>
                  <a:ext uri="{0D108BD9-81ED-4DB2-BD59-A6C34878D82A}">
                    <a16:rowId xmlns:a16="http://schemas.microsoft.com/office/drawing/2014/main" val="2083353717"/>
                  </a:ext>
                </a:extLst>
              </a:tr>
              <a:tr h="259200">
                <a:tc vMerge="1">
                  <a:txBody>
                    <a:bodyPr/>
                    <a:lstStyle/>
                    <a:p>
                      <a:pPr algn="ctr"/>
                      <a:endParaRPr lang="en-AU" sz="1100" dirty="0"/>
                    </a:p>
                  </a:txBody>
                  <a:tcPr anchor="ctr"/>
                </a:tc>
                <a:tc>
                  <a:txBody>
                    <a:bodyPr/>
                    <a:lstStyle/>
                    <a:p>
                      <a:pPr algn="ctr"/>
                      <a:r>
                        <a:rPr lang="en-AU" sz="1100" dirty="0"/>
                        <a:t>Floating</a:t>
                      </a:r>
                    </a:p>
                  </a:txBody>
                  <a:tcPr anchor="ctr"/>
                </a:tc>
                <a:tc>
                  <a:txBody>
                    <a:bodyPr/>
                    <a:lstStyle/>
                    <a:p>
                      <a:pPr algn="ctr"/>
                      <a:r>
                        <a:rPr lang="en-AU" sz="1100" dirty="0"/>
                        <a:t>B</a:t>
                      </a:r>
                    </a:p>
                  </a:txBody>
                  <a:tcPr anchor="ctr"/>
                </a:tc>
                <a:tc>
                  <a:txBody>
                    <a:bodyPr/>
                    <a:lstStyle/>
                    <a:p>
                      <a:pPr algn="ctr"/>
                      <a:r>
                        <a:rPr lang="en-AU" sz="1100" dirty="0"/>
                        <a:t>80</a:t>
                      </a:r>
                    </a:p>
                  </a:txBody>
                  <a:tcPr anchor="ctr"/>
                </a:tc>
                <a:extLst>
                  <a:ext uri="{0D108BD9-81ED-4DB2-BD59-A6C34878D82A}">
                    <a16:rowId xmlns:a16="http://schemas.microsoft.com/office/drawing/2014/main" val="2244325521"/>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C</a:t>
                      </a:r>
                    </a:p>
                  </a:txBody>
                  <a:tcPr anchor="ctr"/>
                </a:tc>
                <a:tc>
                  <a:txBody>
                    <a:bodyPr/>
                    <a:lstStyle/>
                    <a:p>
                      <a:pPr algn="ctr"/>
                      <a:r>
                        <a:rPr lang="en-AU" sz="1100" dirty="0"/>
                        <a:t>10</a:t>
                      </a:r>
                    </a:p>
                  </a:txBody>
                  <a:tcPr anchor="ctr"/>
                </a:tc>
                <a:extLst>
                  <a:ext uri="{0D108BD9-81ED-4DB2-BD59-A6C34878D82A}">
                    <a16:rowId xmlns:a16="http://schemas.microsoft.com/office/drawing/2014/main" val="1232783033"/>
                  </a:ext>
                </a:extLst>
              </a:tr>
              <a:tr h="259200">
                <a:tc rowSpan="4">
                  <a:txBody>
                    <a:bodyPr/>
                    <a:lstStyle/>
                    <a:p>
                      <a:pPr algn="ctr"/>
                      <a:r>
                        <a:rPr lang="en-AU" sz="1100" dirty="0"/>
                        <a:t>Proposed</a:t>
                      </a:r>
                    </a:p>
                  </a:txBody>
                  <a:tcPr anchor="ctr"/>
                </a:tc>
                <a:tc>
                  <a:txBody>
                    <a:bodyPr/>
                    <a:lstStyle/>
                    <a:p>
                      <a:pPr algn="ctr"/>
                      <a:r>
                        <a:rPr lang="en-AU" sz="1100" dirty="0"/>
                        <a:t>Floating</a:t>
                      </a:r>
                    </a:p>
                  </a:txBody>
                  <a:tcPr anchor="ctr"/>
                </a:tc>
                <a:tc>
                  <a:txBody>
                    <a:bodyPr/>
                    <a:lstStyle/>
                    <a:p>
                      <a:pPr algn="ctr"/>
                      <a:r>
                        <a:rPr lang="en-AU" sz="1100" dirty="0"/>
                        <a:t>D</a:t>
                      </a:r>
                    </a:p>
                  </a:txBody>
                  <a:tcPr anchor="ctr"/>
                </a:tc>
                <a:tc>
                  <a:txBody>
                    <a:bodyPr/>
                    <a:lstStyle/>
                    <a:p>
                      <a:pPr algn="ctr"/>
                      <a:r>
                        <a:rPr lang="en-AU" sz="1100" dirty="0"/>
                        <a:t>80</a:t>
                      </a:r>
                    </a:p>
                  </a:txBody>
                  <a:tcPr anchor="ctr"/>
                </a:tc>
                <a:extLst>
                  <a:ext uri="{0D108BD9-81ED-4DB2-BD59-A6C34878D82A}">
                    <a16:rowId xmlns:a16="http://schemas.microsoft.com/office/drawing/2014/main" val="4193006993"/>
                  </a:ext>
                </a:extLst>
              </a:tr>
              <a:tr h="259200">
                <a:tc vMerge="1">
                  <a:txBody>
                    <a:bodyPr/>
                    <a:lstStyle/>
                    <a:p>
                      <a:pPr algn="ctr"/>
                      <a:endParaRPr lang="en-AU" sz="1100" dirty="0"/>
                    </a:p>
                  </a:txBody>
                  <a:tcPr anchor="ctr"/>
                </a:tc>
                <a:tc>
                  <a:txBody>
                    <a:bodyPr/>
                    <a:lstStyle/>
                    <a:p>
                      <a:pPr algn="ctr"/>
                      <a:r>
                        <a:rPr lang="en-AU" sz="1100" dirty="0"/>
                        <a:t>Floating</a:t>
                      </a:r>
                    </a:p>
                  </a:txBody>
                  <a:tcPr anchor="ctr"/>
                </a:tc>
                <a:tc>
                  <a:txBody>
                    <a:bodyPr/>
                    <a:lstStyle/>
                    <a:p>
                      <a:pPr algn="ctr"/>
                      <a:r>
                        <a:rPr lang="en-AU" sz="1100" dirty="0"/>
                        <a:t>E</a:t>
                      </a:r>
                    </a:p>
                  </a:txBody>
                  <a:tcPr anchor="ctr"/>
                </a:tc>
                <a:tc>
                  <a:txBody>
                    <a:bodyPr/>
                    <a:lstStyle/>
                    <a:p>
                      <a:pPr algn="ctr"/>
                      <a:r>
                        <a:rPr lang="en-AU" sz="1100" dirty="0"/>
                        <a:t>50</a:t>
                      </a:r>
                    </a:p>
                  </a:txBody>
                  <a:tcPr anchor="ctr"/>
                </a:tc>
                <a:extLst>
                  <a:ext uri="{0D108BD9-81ED-4DB2-BD59-A6C34878D82A}">
                    <a16:rowId xmlns:a16="http://schemas.microsoft.com/office/drawing/2014/main" val="4431756"/>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F</a:t>
                      </a:r>
                    </a:p>
                  </a:txBody>
                  <a:tcPr anchor="ctr"/>
                </a:tc>
                <a:tc>
                  <a:txBody>
                    <a:bodyPr/>
                    <a:lstStyle/>
                    <a:p>
                      <a:pPr algn="ctr"/>
                      <a:r>
                        <a:rPr lang="en-AU" sz="1100" dirty="0"/>
                        <a:t>140</a:t>
                      </a:r>
                    </a:p>
                  </a:txBody>
                  <a:tcPr anchor="ctr"/>
                </a:tc>
                <a:extLst>
                  <a:ext uri="{0D108BD9-81ED-4DB2-BD59-A6C34878D82A}">
                    <a16:rowId xmlns:a16="http://schemas.microsoft.com/office/drawing/2014/main" val="2258574954"/>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G</a:t>
                      </a:r>
                    </a:p>
                  </a:txBody>
                  <a:tcPr anchor="ctr"/>
                </a:tc>
                <a:tc>
                  <a:txBody>
                    <a:bodyPr/>
                    <a:lstStyle/>
                    <a:p>
                      <a:pPr algn="ctr"/>
                      <a:r>
                        <a:rPr lang="en-AU" sz="1100" dirty="0"/>
                        <a:t>80</a:t>
                      </a:r>
                    </a:p>
                  </a:txBody>
                  <a:tcPr anchor="ctr"/>
                </a:tc>
                <a:extLst>
                  <a:ext uri="{0D108BD9-81ED-4DB2-BD59-A6C34878D82A}">
                    <a16:rowId xmlns:a16="http://schemas.microsoft.com/office/drawing/2014/main" val="3380762353"/>
                  </a:ext>
                </a:extLst>
              </a:tr>
            </a:tbl>
          </a:graphicData>
        </a:graphic>
      </p:graphicFrame>
      <p:sp>
        <p:nvSpPr>
          <p:cNvPr id="9" name="TextBox 8">
            <a:extLst>
              <a:ext uri="{FF2B5EF4-FFF2-40B4-BE49-F238E27FC236}">
                <a16:creationId xmlns:a16="http://schemas.microsoft.com/office/drawing/2014/main" id="{4457BDE0-871F-0947-B4C6-599E22DB046C}"/>
              </a:ext>
            </a:extLst>
          </p:cNvPr>
          <p:cNvSpPr txBox="1"/>
          <p:nvPr/>
        </p:nvSpPr>
        <p:spPr>
          <a:xfrm>
            <a:off x="560923" y="2636828"/>
            <a:ext cx="1919645" cy="245837"/>
          </a:xfrm>
          <a:prstGeom prst="rect">
            <a:avLst/>
          </a:prstGeom>
          <a:noFill/>
        </p:spPr>
        <p:txBody>
          <a:bodyPr wrap="square" rtlCol="0">
            <a:spAutoFit/>
          </a:bodyPr>
          <a:lstStyle/>
          <a:p>
            <a:r>
              <a:rPr lang="en-AU" sz="1050" dirty="0"/>
              <a:t>New facilities</a:t>
            </a:r>
          </a:p>
        </p:txBody>
      </p:sp>
      <p:graphicFrame>
        <p:nvGraphicFramePr>
          <p:cNvPr id="11" name="Table 7">
            <a:extLst>
              <a:ext uri="{FF2B5EF4-FFF2-40B4-BE49-F238E27FC236}">
                <a16:creationId xmlns:a16="http://schemas.microsoft.com/office/drawing/2014/main" id="{E8B8751A-05A3-6640-9A2B-B92FC042BE7A}"/>
              </a:ext>
            </a:extLst>
          </p:cNvPr>
          <p:cNvGraphicFramePr>
            <a:graphicFrameLocks noGrp="1"/>
          </p:cNvGraphicFramePr>
          <p:nvPr>
            <p:extLst>
              <p:ext uri="{D42A27DB-BD31-4B8C-83A1-F6EECF244321}">
                <p14:modId xmlns:p14="http://schemas.microsoft.com/office/powerpoint/2010/main" val="126650221"/>
              </p:ext>
            </p:extLst>
          </p:nvPr>
        </p:nvGraphicFramePr>
        <p:xfrm>
          <a:off x="3538804" y="2516803"/>
          <a:ext cx="2265070" cy="2711444"/>
        </p:xfrm>
        <a:graphic>
          <a:graphicData uri="http://schemas.openxmlformats.org/drawingml/2006/table">
            <a:tbl>
              <a:tblPr firstRow="1" bandRow="1">
                <a:tableStyleId>{4B99C7CD-996E-4A2F-B71C-8F1E6EC943DA}</a:tableStyleId>
              </a:tblPr>
              <a:tblGrid>
                <a:gridCol w="720000">
                  <a:extLst>
                    <a:ext uri="{9D8B030D-6E8A-4147-A177-3AD203B41FA5}">
                      <a16:colId xmlns:a16="http://schemas.microsoft.com/office/drawing/2014/main" val="165139231"/>
                    </a:ext>
                  </a:extLst>
                </a:gridCol>
                <a:gridCol w="772535">
                  <a:extLst>
                    <a:ext uri="{9D8B030D-6E8A-4147-A177-3AD203B41FA5}">
                      <a16:colId xmlns:a16="http://schemas.microsoft.com/office/drawing/2014/main" val="950051686"/>
                    </a:ext>
                  </a:extLst>
                </a:gridCol>
                <a:gridCol w="772535">
                  <a:extLst>
                    <a:ext uri="{9D8B030D-6E8A-4147-A177-3AD203B41FA5}">
                      <a16:colId xmlns:a16="http://schemas.microsoft.com/office/drawing/2014/main" val="2750258267"/>
                    </a:ext>
                  </a:extLst>
                </a:gridCol>
              </a:tblGrid>
              <a:tr h="261377">
                <a:tc rowSpan="2">
                  <a:txBody>
                    <a:bodyPr/>
                    <a:lstStyle/>
                    <a:p>
                      <a:r>
                        <a:rPr lang="en-AU"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dirty="0"/>
                        <a:t>Run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3243642"/>
                  </a:ext>
                </a:extLst>
              </a:tr>
              <a:tr h="377427">
                <a:tc vMerge="1">
                  <a:txBody>
                    <a:bodyPr/>
                    <a:lstStyle/>
                    <a:p>
                      <a:endParaRPr lang="en-AU"/>
                    </a:p>
                  </a:txBody>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523698"/>
                  </a:ext>
                </a:extLst>
              </a:tr>
              <a:tr h="252000">
                <a:tc>
                  <a:txBody>
                    <a:bodyPr/>
                    <a:lstStyle/>
                    <a:p>
                      <a:pPr algn="ctr"/>
                      <a:r>
                        <a:rPr lang="en-AU" sz="110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extLst>
                  <a:ext uri="{0D108BD9-81ED-4DB2-BD59-A6C34878D82A}">
                    <a16:rowId xmlns:a16="http://schemas.microsoft.com/office/drawing/2014/main" val="2182771663"/>
                  </a:ext>
                </a:extLst>
              </a:tr>
              <a:tr h="252000">
                <a:tc>
                  <a:txBody>
                    <a:bodyPr/>
                    <a:lstStyle/>
                    <a:p>
                      <a:pPr marL="0" algn="ctr" defTabSz="914217" rtl="0" eaLnBrk="1" latinLnBrk="0" hangingPunct="1"/>
                      <a:r>
                        <a:rPr lang="en-AU" sz="1100" kern="1200" dirty="0">
                          <a:solidFill>
                            <a:schemeClr val="dk1"/>
                          </a:solidFill>
                          <a:latin typeface="+mn-lt"/>
                          <a:ea typeface="+mn-ea"/>
                          <a:cs typeface="+mn-cs"/>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3309010"/>
                  </a:ext>
                </a:extLst>
              </a:tr>
              <a:tr h="252000">
                <a:tc>
                  <a:txBody>
                    <a:bodyPr/>
                    <a:lstStyle/>
                    <a:p>
                      <a:pPr marL="0" algn="ctr" defTabSz="914217" rtl="0" eaLnBrk="1" latinLnBrk="0" hangingPunct="1"/>
                      <a:r>
                        <a:rPr lang="en-AU" sz="1100" kern="1200" dirty="0">
                          <a:solidFill>
                            <a:schemeClr val="dk1"/>
                          </a:solidFill>
                          <a:latin typeface="+mn-lt"/>
                          <a:ea typeface="+mn-ea"/>
                          <a:cs typeface="+mn-cs"/>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5"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5"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7107172"/>
                  </a:ext>
                </a:extLst>
              </a:tr>
              <a:tr h="252000">
                <a:tc>
                  <a:txBody>
                    <a:bodyPr/>
                    <a:lstStyle/>
                    <a:p>
                      <a:pPr marL="0" algn="ctr" defTabSz="914217" rtl="0" eaLnBrk="1" latinLnBrk="0" hangingPunct="1"/>
                      <a:r>
                        <a:rPr lang="en-AU" sz="1100" kern="1200" dirty="0">
                          <a:solidFill>
                            <a:schemeClr val="dk1"/>
                          </a:solidFill>
                          <a:latin typeface="+mn-lt"/>
                          <a:ea typeface="+mn-ea"/>
                          <a:cs typeface="+mn-cs"/>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540281"/>
                  </a:ext>
                </a:extLst>
              </a:tr>
              <a:tr h="252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AU" sz="1100" kern="1200" dirty="0">
                          <a:solidFill>
                            <a:schemeClr val="dk1"/>
                          </a:solidFill>
                          <a:latin typeface="+mn-lt"/>
                          <a:ea typeface="+mn-ea"/>
                          <a:cs typeface="+mn-cs"/>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7626305"/>
                  </a:ext>
                </a:extLst>
              </a:tr>
              <a:tr h="252000">
                <a:tc>
                  <a:txBody>
                    <a:bodyPr/>
                    <a:lstStyle/>
                    <a:p>
                      <a:pPr marL="0" algn="ctr" defTabSz="914217" rtl="0" eaLnBrk="1" latinLnBrk="0" hangingPunct="1"/>
                      <a:r>
                        <a:rPr lang="en-AU" sz="1100" kern="1200" dirty="0">
                          <a:solidFill>
                            <a:schemeClr val="dk1"/>
                          </a:solidFill>
                          <a:latin typeface="+mn-lt"/>
                          <a:ea typeface="+mn-ea"/>
                          <a:cs typeface="+mn-cs"/>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7314507"/>
                  </a:ext>
                </a:extLst>
              </a:tr>
              <a:tr h="252000">
                <a:tc>
                  <a:txBody>
                    <a:bodyPr/>
                    <a:lstStyle/>
                    <a:p>
                      <a:pPr marL="0" algn="ctr" defTabSz="914217" rtl="0" eaLnBrk="1" latinLnBrk="0" hangingPunct="1"/>
                      <a:r>
                        <a:rPr lang="en-AU" sz="1100" kern="1200" dirty="0">
                          <a:solidFill>
                            <a:schemeClr val="dk1"/>
                          </a:solidFill>
                          <a:latin typeface="+mn-lt"/>
                          <a:ea typeface="+mn-ea"/>
                          <a:cs typeface="+mn-cs"/>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822351"/>
                  </a:ext>
                </a:extLst>
              </a:tr>
              <a:tr h="252000">
                <a:tc>
                  <a:txBody>
                    <a:bodyPr/>
                    <a:lstStyle/>
                    <a:p>
                      <a:pPr marL="0" algn="ctr" defTabSz="914217" rtl="0" eaLnBrk="1" latinLnBrk="0" hangingPunct="1"/>
                      <a:r>
                        <a:rPr lang="en-AU" sz="1100" kern="1200" dirty="0">
                          <a:solidFill>
                            <a:schemeClr val="dk1"/>
                          </a:solidFill>
                          <a:latin typeface="+mn-lt"/>
                          <a:ea typeface="+mn-ea"/>
                          <a:cs typeface="+mn-cs"/>
                        </a:rPr>
                        <a:t>CCs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r>
                        <a:rPr lang="en-AU" sz="1050" dirty="0"/>
                        <a:t>4130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AU"/>
                    </a:p>
                  </a:txBody>
                  <a:tcPr/>
                </a:tc>
                <a:extLst>
                  <a:ext uri="{0D108BD9-81ED-4DB2-BD59-A6C34878D82A}">
                    <a16:rowId xmlns:a16="http://schemas.microsoft.com/office/drawing/2014/main" val="37715319"/>
                  </a:ext>
                </a:extLst>
              </a:tr>
            </a:tbl>
          </a:graphicData>
        </a:graphic>
      </p:graphicFrame>
    </p:spTree>
    <p:extLst>
      <p:ext uri="{BB962C8B-B14F-4D97-AF65-F5344CB8AC3E}">
        <p14:creationId xmlns:p14="http://schemas.microsoft.com/office/powerpoint/2010/main" val="350298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3403-4AF2-5141-90C5-E25C6F538D38}"/>
              </a:ext>
            </a:extLst>
          </p:cNvPr>
          <p:cNvSpPr>
            <a:spLocks noGrp="1"/>
          </p:cNvSpPr>
          <p:nvPr>
            <p:ph type="title"/>
          </p:nvPr>
        </p:nvSpPr>
        <p:spPr>
          <a:xfrm>
            <a:off x="503999" y="468000"/>
            <a:ext cx="6634737" cy="432000"/>
          </a:xfrm>
        </p:spPr>
        <p:txBody>
          <a:bodyPr/>
          <a:lstStyle/>
          <a:p>
            <a:r>
              <a:rPr lang="en-AU" dirty="0"/>
              <a:t>Prioritisation order – new facilities</a:t>
            </a:r>
          </a:p>
        </p:txBody>
      </p:sp>
      <p:sp>
        <p:nvSpPr>
          <p:cNvPr id="3" name="Footer Placeholder 2">
            <a:extLst>
              <a:ext uri="{FF2B5EF4-FFF2-40B4-BE49-F238E27FC236}">
                <a16:creationId xmlns:a16="http://schemas.microsoft.com/office/drawing/2014/main" id="{E682FE19-5276-F34B-9BC8-873C9C33F7B0}"/>
              </a:ext>
            </a:extLst>
          </p:cNvPr>
          <p:cNvSpPr>
            <a:spLocks noGrp="1"/>
          </p:cNvSpPr>
          <p:nvPr>
            <p:ph type="ftr" sz="quarter" idx="11"/>
          </p:nvPr>
        </p:nvSpPr>
        <p:spPr/>
        <p:txBody>
          <a:bodyPr/>
          <a:lstStyle/>
          <a:p>
            <a:r>
              <a:rPr lang="en-US" dirty="0"/>
              <a:t>NAQ Framework update</a:t>
            </a:r>
          </a:p>
        </p:txBody>
      </p:sp>
      <p:sp>
        <p:nvSpPr>
          <p:cNvPr id="4" name="Slide Number Placeholder 3">
            <a:extLst>
              <a:ext uri="{FF2B5EF4-FFF2-40B4-BE49-F238E27FC236}">
                <a16:creationId xmlns:a16="http://schemas.microsoft.com/office/drawing/2014/main" id="{12CE12B5-A263-C94F-92AF-1092567B41AC}"/>
              </a:ext>
            </a:extLst>
          </p:cNvPr>
          <p:cNvSpPr>
            <a:spLocks noGrp="1"/>
          </p:cNvSpPr>
          <p:nvPr>
            <p:ph type="sldNum" sz="quarter" idx="12"/>
          </p:nvPr>
        </p:nvSpPr>
        <p:spPr/>
        <p:txBody>
          <a:bodyPr/>
          <a:lstStyle/>
          <a:p>
            <a:fld id="{5753E4DD-3961-4790-8047-665C0BF52244}" type="slidenum">
              <a:rPr lang="en-US" smtClean="0"/>
              <a:t>18</a:t>
            </a:fld>
            <a:endParaRPr lang="en-US"/>
          </a:p>
        </p:txBody>
      </p:sp>
      <p:sp>
        <p:nvSpPr>
          <p:cNvPr id="5" name="Subtitle 4">
            <a:extLst>
              <a:ext uri="{FF2B5EF4-FFF2-40B4-BE49-F238E27FC236}">
                <a16:creationId xmlns:a16="http://schemas.microsoft.com/office/drawing/2014/main" id="{D482896C-4858-7644-8A3C-B4300CE9A6B5}"/>
              </a:ext>
            </a:extLst>
          </p:cNvPr>
          <p:cNvSpPr>
            <a:spLocks noGrp="1"/>
          </p:cNvSpPr>
          <p:nvPr>
            <p:ph type="subTitle" idx="13"/>
          </p:nvPr>
        </p:nvSpPr>
        <p:spPr/>
        <p:txBody>
          <a:bodyPr/>
          <a:lstStyle/>
          <a:p>
            <a:r>
              <a:rPr lang="en-AU" dirty="0"/>
              <a:t>Fixed price offers – Example 2</a:t>
            </a:r>
          </a:p>
        </p:txBody>
      </p:sp>
      <p:sp>
        <p:nvSpPr>
          <p:cNvPr id="7" name="TextBox 6">
            <a:extLst>
              <a:ext uri="{FF2B5EF4-FFF2-40B4-BE49-F238E27FC236}">
                <a16:creationId xmlns:a16="http://schemas.microsoft.com/office/drawing/2014/main" id="{4B75BF8A-EA11-4C4B-BB47-20BCBD24483E}"/>
              </a:ext>
            </a:extLst>
          </p:cNvPr>
          <p:cNvSpPr txBox="1"/>
          <p:nvPr/>
        </p:nvSpPr>
        <p:spPr>
          <a:xfrm>
            <a:off x="546100" y="1498600"/>
            <a:ext cx="2865500" cy="706347"/>
          </a:xfrm>
          <a:prstGeom prst="rect">
            <a:avLst/>
          </a:prstGeom>
          <a:noFill/>
        </p:spPr>
        <p:txBody>
          <a:bodyPr wrap="square" rtlCol="0">
            <a:spAutoFit/>
          </a:bodyPr>
          <a:lstStyle/>
          <a:p>
            <a:pPr>
              <a:spcBef>
                <a:spcPts val="0"/>
              </a:spcBef>
              <a:spcAft>
                <a:spcPts val="0"/>
              </a:spcAft>
            </a:pPr>
            <a:r>
              <a:rPr lang="en-AU" sz="1400" dirty="0"/>
              <a:t>CCs already allocated = 3800</a:t>
            </a:r>
          </a:p>
          <a:p>
            <a:pPr>
              <a:spcBef>
                <a:spcPts val="0"/>
              </a:spcBef>
              <a:spcAft>
                <a:spcPts val="0"/>
              </a:spcAft>
            </a:pPr>
            <a:r>
              <a:rPr lang="en-AU" sz="1400" dirty="0"/>
              <a:t>RCR = 4000</a:t>
            </a:r>
          </a:p>
          <a:p>
            <a:pPr>
              <a:spcBef>
                <a:spcPts val="0"/>
              </a:spcBef>
              <a:spcAft>
                <a:spcPts val="0"/>
              </a:spcAft>
            </a:pPr>
            <a:r>
              <a:rPr lang="en-AU" sz="1400" dirty="0"/>
              <a:t>RCR + 3% = 4120</a:t>
            </a:r>
          </a:p>
        </p:txBody>
      </p:sp>
      <p:graphicFrame>
        <p:nvGraphicFramePr>
          <p:cNvPr id="8" name="Table 7">
            <a:extLst>
              <a:ext uri="{FF2B5EF4-FFF2-40B4-BE49-F238E27FC236}">
                <a16:creationId xmlns:a16="http://schemas.microsoft.com/office/drawing/2014/main" id="{5C53937B-F263-CE46-941C-B300B51275C4}"/>
              </a:ext>
            </a:extLst>
          </p:cNvPr>
          <p:cNvGraphicFramePr>
            <a:graphicFrameLocks noGrp="1"/>
          </p:cNvGraphicFramePr>
          <p:nvPr>
            <p:extLst>
              <p:ext uri="{D42A27DB-BD31-4B8C-83A1-F6EECF244321}">
                <p14:modId xmlns:p14="http://schemas.microsoft.com/office/powerpoint/2010/main" val="2029175699"/>
              </p:ext>
            </p:extLst>
          </p:nvPr>
        </p:nvGraphicFramePr>
        <p:xfrm>
          <a:off x="637118" y="2895447"/>
          <a:ext cx="2601381" cy="2073600"/>
        </p:xfrm>
        <a:graphic>
          <a:graphicData uri="http://schemas.openxmlformats.org/drawingml/2006/table">
            <a:tbl>
              <a:tblPr firstRow="1" bandRow="1">
                <a:tableStyleId>{4B99C7CD-996E-4A2F-B71C-8F1E6EC943DA}</a:tableStyleId>
              </a:tblPr>
              <a:tblGrid>
                <a:gridCol w="868783">
                  <a:extLst>
                    <a:ext uri="{9D8B030D-6E8A-4147-A177-3AD203B41FA5}">
                      <a16:colId xmlns:a16="http://schemas.microsoft.com/office/drawing/2014/main" val="4110779881"/>
                    </a:ext>
                  </a:extLst>
                </a:gridCol>
                <a:gridCol w="868783">
                  <a:extLst>
                    <a:ext uri="{9D8B030D-6E8A-4147-A177-3AD203B41FA5}">
                      <a16:colId xmlns:a16="http://schemas.microsoft.com/office/drawing/2014/main" val="1287841381"/>
                    </a:ext>
                  </a:extLst>
                </a:gridCol>
                <a:gridCol w="315348">
                  <a:extLst>
                    <a:ext uri="{9D8B030D-6E8A-4147-A177-3AD203B41FA5}">
                      <a16:colId xmlns:a16="http://schemas.microsoft.com/office/drawing/2014/main" val="3543283963"/>
                    </a:ext>
                  </a:extLst>
                </a:gridCol>
                <a:gridCol w="548467">
                  <a:extLst>
                    <a:ext uri="{9D8B030D-6E8A-4147-A177-3AD203B41FA5}">
                      <a16:colId xmlns:a16="http://schemas.microsoft.com/office/drawing/2014/main" val="3112435248"/>
                    </a:ext>
                  </a:extLst>
                </a:gridCol>
              </a:tblGrid>
              <a:tr h="259200">
                <a:tc>
                  <a:txBody>
                    <a:bodyPr/>
                    <a:lstStyle/>
                    <a:p>
                      <a:pPr algn="ctr"/>
                      <a:endParaRPr lang="en-AU" sz="1100" dirty="0"/>
                    </a:p>
                  </a:txBody>
                  <a:tcPr anchor="ctr"/>
                </a:tc>
                <a:tc>
                  <a:txBody>
                    <a:bodyPr/>
                    <a:lstStyle/>
                    <a:p>
                      <a:pPr algn="ctr"/>
                      <a:endParaRPr lang="en-AU" sz="1100" dirty="0"/>
                    </a:p>
                  </a:txBody>
                  <a:tcPr anchor="ctr"/>
                </a:tc>
                <a:tc>
                  <a:txBody>
                    <a:bodyPr/>
                    <a:lstStyle/>
                    <a:p>
                      <a:pPr algn="ctr"/>
                      <a:endParaRPr lang="en-AU" sz="1100" dirty="0"/>
                    </a:p>
                  </a:txBody>
                  <a:tcPr anchor="ctr"/>
                </a:tc>
                <a:tc>
                  <a:txBody>
                    <a:bodyPr/>
                    <a:lstStyle/>
                    <a:p>
                      <a:pPr algn="ctr"/>
                      <a:r>
                        <a:rPr lang="en-AU" sz="1100" dirty="0"/>
                        <a:t>CRC</a:t>
                      </a:r>
                    </a:p>
                  </a:txBody>
                  <a:tcPr anchor="ctr"/>
                </a:tc>
                <a:extLst>
                  <a:ext uri="{0D108BD9-81ED-4DB2-BD59-A6C34878D82A}">
                    <a16:rowId xmlns:a16="http://schemas.microsoft.com/office/drawing/2014/main" val="1161092566"/>
                  </a:ext>
                </a:extLst>
              </a:tr>
              <a:tr h="259200">
                <a:tc rowSpan="3">
                  <a:txBody>
                    <a:bodyPr/>
                    <a:lstStyle/>
                    <a:p>
                      <a:pPr algn="ctr"/>
                      <a:r>
                        <a:rPr lang="en-AU" sz="1100" dirty="0"/>
                        <a:t>Committed</a:t>
                      </a:r>
                    </a:p>
                  </a:txBody>
                  <a:tcPr anchor="ctr"/>
                </a:tc>
                <a:tc>
                  <a:txBody>
                    <a:bodyPr/>
                    <a:lstStyle/>
                    <a:p>
                      <a:pPr algn="ctr"/>
                      <a:r>
                        <a:rPr lang="en-AU" sz="1100" dirty="0"/>
                        <a:t>Floating</a:t>
                      </a:r>
                    </a:p>
                  </a:txBody>
                  <a:tcPr anchor="ctr"/>
                </a:tc>
                <a:tc>
                  <a:txBody>
                    <a:bodyPr/>
                    <a:lstStyle/>
                    <a:p>
                      <a:pPr algn="ctr"/>
                      <a:r>
                        <a:rPr lang="en-AU" sz="1100" dirty="0"/>
                        <a:t>A</a:t>
                      </a:r>
                    </a:p>
                  </a:txBody>
                  <a:tcPr anchor="ctr"/>
                </a:tc>
                <a:tc>
                  <a:txBody>
                    <a:bodyPr/>
                    <a:lstStyle/>
                    <a:p>
                      <a:pPr algn="ctr"/>
                      <a:r>
                        <a:rPr lang="en-AU" sz="1100" dirty="0"/>
                        <a:t>100</a:t>
                      </a:r>
                    </a:p>
                  </a:txBody>
                  <a:tcPr anchor="ctr"/>
                </a:tc>
                <a:extLst>
                  <a:ext uri="{0D108BD9-81ED-4DB2-BD59-A6C34878D82A}">
                    <a16:rowId xmlns:a16="http://schemas.microsoft.com/office/drawing/2014/main" val="2083353717"/>
                  </a:ext>
                </a:extLst>
              </a:tr>
              <a:tr h="259200">
                <a:tc vMerge="1">
                  <a:txBody>
                    <a:bodyPr/>
                    <a:lstStyle/>
                    <a:p>
                      <a:pPr algn="ctr"/>
                      <a:endParaRPr lang="en-AU" sz="1100" dirty="0"/>
                    </a:p>
                  </a:txBody>
                  <a:tcPr anchor="ctr"/>
                </a:tc>
                <a:tc>
                  <a:txBody>
                    <a:bodyPr/>
                    <a:lstStyle/>
                    <a:p>
                      <a:pPr algn="ctr"/>
                      <a:r>
                        <a:rPr lang="en-AU" sz="1100" dirty="0"/>
                        <a:t>Floating</a:t>
                      </a:r>
                    </a:p>
                  </a:txBody>
                  <a:tcPr anchor="ctr"/>
                </a:tc>
                <a:tc>
                  <a:txBody>
                    <a:bodyPr/>
                    <a:lstStyle/>
                    <a:p>
                      <a:pPr algn="ctr"/>
                      <a:r>
                        <a:rPr lang="en-AU" sz="1100" dirty="0"/>
                        <a:t>B</a:t>
                      </a:r>
                    </a:p>
                  </a:txBody>
                  <a:tcPr anchor="ctr"/>
                </a:tc>
                <a:tc>
                  <a:txBody>
                    <a:bodyPr/>
                    <a:lstStyle/>
                    <a:p>
                      <a:pPr algn="ctr"/>
                      <a:r>
                        <a:rPr lang="en-AU" sz="1100" dirty="0"/>
                        <a:t>80</a:t>
                      </a:r>
                    </a:p>
                  </a:txBody>
                  <a:tcPr anchor="ctr"/>
                </a:tc>
                <a:extLst>
                  <a:ext uri="{0D108BD9-81ED-4DB2-BD59-A6C34878D82A}">
                    <a16:rowId xmlns:a16="http://schemas.microsoft.com/office/drawing/2014/main" val="2244325521"/>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C</a:t>
                      </a:r>
                    </a:p>
                  </a:txBody>
                  <a:tcPr anchor="ctr"/>
                </a:tc>
                <a:tc>
                  <a:txBody>
                    <a:bodyPr/>
                    <a:lstStyle/>
                    <a:p>
                      <a:pPr algn="ctr"/>
                      <a:r>
                        <a:rPr lang="en-AU" sz="1100" dirty="0"/>
                        <a:t>10</a:t>
                      </a:r>
                    </a:p>
                  </a:txBody>
                  <a:tcPr anchor="ctr"/>
                </a:tc>
                <a:extLst>
                  <a:ext uri="{0D108BD9-81ED-4DB2-BD59-A6C34878D82A}">
                    <a16:rowId xmlns:a16="http://schemas.microsoft.com/office/drawing/2014/main" val="1232783033"/>
                  </a:ext>
                </a:extLst>
              </a:tr>
              <a:tr h="259200">
                <a:tc rowSpan="4">
                  <a:txBody>
                    <a:bodyPr/>
                    <a:lstStyle/>
                    <a:p>
                      <a:pPr algn="ctr"/>
                      <a:r>
                        <a:rPr lang="en-AU" sz="1100" dirty="0"/>
                        <a:t>Proposed</a:t>
                      </a:r>
                    </a:p>
                  </a:txBody>
                  <a:tcPr anchor="ctr"/>
                </a:tc>
                <a:tc>
                  <a:txBody>
                    <a:bodyPr/>
                    <a:lstStyle/>
                    <a:p>
                      <a:pPr algn="ctr"/>
                      <a:r>
                        <a:rPr lang="en-AU" sz="1100" dirty="0"/>
                        <a:t>Floating</a:t>
                      </a:r>
                    </a:p>
                  </a:txBody>
                  <a:tcPr anchor="ctr"/>
                </a:tc>
                <a:tc>
                  <a:txBody>
                    <a:bodyPr/>
                    <a:lstStyle/>
                    <a:p>
                      <a:pPr algn="ctr"/>
                      <a:r>
                        <a:rPr lang="en-AU" sz="1100" dirty="0"/>
                        <a:t>E</a:t>
                      </a:r>
                    </a:p>
                  </a:txBody>
                  <a:tcPr anchor="ctr"/>
                </a:tc>
                <a:tc>
                  <a:txBody>
                    <a:bodyPr/>
                    <a:lstStyle/>
                    <a:p>
                      <a:pPr algn="ctr"/>
                      <a:r>
                        <a:rPr lang="en-AU" sz="1100" dirty="0"/>
                        <a:t>80</a:t>
                      </a:r>
                    </a:p>
                  </a:txBody>
                  <a:tcPr anchor="ctr"/>
                </a:tc>
                <a:extLst>
                  <a:ext uri="{0D108BD9-81ED-4DB2-BD59-A6C34878D82A}">
                    <a16:rowId xmlns:a16="http://schemas.microsoft.com/office/drawing/2014/main" val="4193006993"/>
                  </a:ext>
                </a:extLst>
              </a:tr>
              <a:tr h="259200">
                <a:tc vMerge="1">
                  <a:txBody>
                    <a:bodyPr/>
                    <a:lstStyle/>
                    <a:p>
                      <a:pPr algn="ctr"/>
                      <a:endParaRPr lang="en-AU" sz="1100" dirty="0"/>
                    </a:p>
                  </a:txBody>
                  <a:tcPr anchor="ctr"/>
                </a:tc>
                <a:tc>
                  <a:txBody>
                    <a:bodyPr/>
                    <a:lstStyle/>
                    <a:p>
                      <a:pPr algn="ctr"/>
                      <a:r>
                        <a:rPr lang="en-AU" sz="1100" dirty="0"/>
                        <a:t>Floating</a:t>
                      </a:r>
                    </a:p>
                  </a:txBody>
                  <a:tcPr anchor="ctr"/>
                </a:tc>
                <a:tc>
                  <a:txBody>
                    <a:bodyPr/>
                    <a:lstStyle/>
                    <a:p>
                      <a:pPr algn="ctr"/>
                      <a:r>
                        <a:rPr lang="en-AU" sz="1100" dirty="0"/>
                        <a:t>F</a:t>
                      </a:r>
                    </a:p>
                  </a:txBody>
                  <a:tcPr anchor="ctr"/>
                </a:tc>
                <a:tc>
                  <a:txBody>
                    <a:bodyPr/>
                    <a:lstStyle/>
                    <a:p>
                      <a:pPr algn="ctr"/>
                      <a:r>
                        <a:rPr lang="en-AU" sz="1100" dirty="0"/>
                        <a:t>50</a:t>
                      </a:r>
                    </a:p>
                  </a:txBody>
                  <a:tcPr anchor="ctr"/>
                </a:tc>
                <a:extLst>
                  <a:ext uri="{0D108BD9-81ED-4DB2-BD59-A6C34878D82A}">
                    <a16:rowId xmlns:a16="http://schemas.microsoft.com/office/drawing/2014/main" val="4431756"/>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G</a:t>
                      </a:r>
                    </a:p>
                  </a:txBody>
                  <a:tcPr anchor="ctr"/>
                </a:tc>
                <a:tc>
                  <a:txBody>
                    <a:bodyPr/>
                    <a:lstStyle/>
                    <a:p>
                      <a:pPr algn="ctr"/>
                      <a:r>
                        <a:rPr lang="en-AU" sz="1100" dirty="0"/>
                        <a:t>140</a:t>
                      </a:r>
                    </a:p>
                  </a:txBody>
                  <a:tcPr anchor="ctr"/>
                </a:tc>
                <a:extLst>
                  <a:ext uri="{0D108BD9-81ED-4DB2-BD59-A6C34878D82A}">
                    <a16:rowId xmlns:a16="http://schemas.microsoft.com/office/drawing/2014/main" val="2258574954"/>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H</a:t>
                      </a:r>
                    </a:p>
                  </a:txBody>
                  <a:tcPr anchor="ctr"/>
                </a:tc>
                <a:tc>
                  <a:txBody>
                    <a:bodyPr/>
                    <a:lstStyle/>
                    <a:p>
                      <a:pPr algn="ctr"/>
                      <a:r>
                        <a:rPr lang="en-AU" sz="1100" dirty="0"/>
                        <a:t>80</a:t>
                      </a:r>
                    </a:p>
                  </a:txBody>
                  <a:tcPr anchor="ctr"/>
                </a:tc>
                <a:extLst>
                  <a:ext uri="{0D108BD9-81ED-4DB2-BD59-A6C34878D82A}">
                    <a16:rowId xmlns:a16="http://schemas.microsoft.com/office/drawing/2014/main" val="3380762353"/>
                  </a:ext>
                </a:extLst>
              </a:tr>
            </a:tbl>
          </a:graphicData>
        </a:graphic>
      </p:graphicFrame>
      <p:sp>
        <p:nvSpPr>
          <p:cNvPr id="9" name="TextBox 8">
            <a:extLst>
              <a:ext uri="{FF2B5EF4-FFF2-40B4-BE49-F238E27FC236}">
                <a16:creationId xmlns:a16="http://schemas.microsoft.com/office/drawing/2014/main" id="{4457BDE0-871F-0947-B4C6-599E22DB046C}"/>
              </a:ext>
            </a:extLst>
          </p:cNvPr>
          <p:cNvSpPr txBox="1"/>
          <p:nvPr/>
        </p:nvSpPr>
        <p:spPr>
          <a:xfrm>
            <a:off x="560923" y="2636828"/>
            <a:ext cx="1919645" cy="245837"/>
          </a:xfrm>
          <a:prstGeom prst="rect">
            <a:avLst/>
          </a:prstGeom>
          <a:noFill/>
        </p:spPr>
        <p:txBody>
          <a:bodyPr wrap="square" rtlCol="0">
            <a:spAutoFit/>
          </a:bodyPr>
          <a:lstStyle/>
          <a:p>
            <a:r>
              <a:rPr lang="en-AU" sz="1050" dirty="0"/>
              <a:t>New facilities</a:t>
            </a:r>
          </a:p>
        </p:txBody>
      </p:sp>
      <p:graphicFrame>
        <p:nvGraphicFramePr>
          <p:cNvPr id="11" name="Table 7">
            <a:extLst>
              <a:ext uri="{FF2B5EF4-FFF2-40B4-BE49-F238E27FC236}">
                <a16:creationId xmlns:a16="http://schemas.microsoft.com/office/drawing/2014/main" id="{E8B8751A-05A3-6640-9A2B-B92FC042BE7A}"/>
              </a:ext>
            </a:extLst>
          </p:cNvPr>
          <p:cNvGraphicFramePr>
            <a:graphicFrameLocks noGrp="1"/>
          </p:cNvGraphicFramePr>
          <p:nvPr>
            <p:extLst>
              <p:ext uri="{D42A27DB-BD31-4B8C-83A1-F6EECF244321}">
                <p14:modId xmlns:p14="http://schemas.microsoft.com/office/powerpoint/2010/main" val="2327703893"/>
              </p:ext>
            </p:extLst>
          </p:nvPr>
        </p:nvGraphicFramePr>
        <p:xfrm>
          <a:off x="3538804" y="2516803"/>
          <a:ext cx="3960000" cy="2711444"/>
        </p:xfrm>
        <a:graphic>
          <a:graphicData uri="http://schemas.openxmlformats.org/drawingml/2006/table">
            <a:tbl>
              <a:tblPr firstRow="1" bandRow="1">
                <a:tableStyleId>{4B99C7CD-996E-4A2F-B71C-8F1E6EC943DA}</a:tableStyleId>
              </a:tblPr>
              <a:tblGrid>
                <a:gridCol w="720000">
                  <a:extLst>
                    <a:ext uri="{9D8B030D-6E8A-4147-A177-3AD203B41FA5}">
                      <a16:colId xmlns:a16="http://schemas.microsoft.com/office/drawing/2014/main" val="165139231"/>
                    </a:ext>
                  </a:extLst>
                </a:gridCol>
                <a:gridCol w="540000">
                  <a:extLst>
                    <a:ext uri="{9D8B030D-6E8A-4147-A177-3AD203B41FA5}">
                      <a16:colId xmlns:a16="http://schemas.microsoft.com/office/drawing/2014/main" val="950051686"/>
                    </a:ext>
                  </a:extLst>
                </a:gridCol>
                <a:gridCol w="540000">
                  <a:extLst>
                    <a:ext uri="{9D8B030D-6E8A-4147-A177-3AD203B41FA5}">
                      <a16:colId xmlns:a16="http://schemas.microsoft.com/office/drawing/2014/main" val="2750258267"/>
                    </a:ext>
                  </a:extLst>
                </a:gridCol>
                <a:gridCol w="540000">
                  <a:extLst>
                    <a:ext uri="{9D8B030D-6E8A-4147-A177-3AD203B41FA5}">
                      <a16:colId xmlns:a16="http://schemas.microsoft.com/office/drawing/2014/main" val="2021080068"/>
                    </a:ext>
                  </a:extLst>
                </a:gridCol>
                <a:gridCol w="540000">
                  <a:extLst>
                    <a:ext uri="{9D8B030D-6E8A-4147-A177-3AD203B41FA5}">
                      <a16:colId xmlns:a16="http://schemas.microsoft.com/office/drawing/2014/main" val="636588770"/>
                    </a:ext>
                  </a:extLst>
                </a:gridCol>
                <a:gridCol w="540000">
                  <a:extLst>
                    <a:ext uri="{9D8B030D-6E8A-4147-A177-3AD203B41FA5}">
                      <a16:colId xmlns:a16="http://schemas.microsoft.com/office/drawing/2014/main" val="624719856"/>
                    </a:ext>
                  </a:extLst>
                </a:gridCol>
                <a:gridCol w="540000">
                  <a:extLst>
                    <a:ext uri="{9D8B030D-6E8A-4147-A177-3AD203B41FA5}">
                      <a16:colId xmlns:a16="http://schemas.microsoft.com/office/drawing/2014/main" val="1585330273"/>
                    </a:ext>
                  </a:extLst>
                </a:gridCol>
              </a:tblGrid>
              <a:tr h="261377">
                <a:tc rowSpan="2">
                  <a:txBody>
                    <a:bodyPr/>
                    <a:lstStyle/>
                    <a:p>
                      <a:r>
                        <a:rPr lang="en-AU"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dirty="0"/>
                        <a:t>Run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dirty="0"/>
                        <a:t>Run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dirty="0"/>
                        <a:t>Run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243642"/>
                  </a:ext>
                </a:extLst>
              </a:tr>
              <a:tr h="377427">
                <a:tc vMerge="1">
                  <a:txBody>
                    <a:bodyPr/>
                    <a:lstStyle/>
                    <a:p>
                      <a:endParaRPr lang="en-AU"/>
                    </a:p>
                  </a:txBody>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523698"/>
                  </a:ext>
                </a:extLst>
              </a:tr>
              <a:tr h="252000">
                <a:tc>
                  <a:txBody>
                    <a:bodyPr/>
                    <a:lstStyle/>
                    <a:p>
                      <a:pPr algn="ctr"/>
                      <a:r>
                        <a:rPr lang="en-AU" sz="110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82771663"/>
                  </a:ext>
                </a:extLst>
              </a:tr>
              <a:tr h="252000">
                <a:tc>
                  <a:txBody>
                    <a:bodyPr/>
                    <a:lstStyle/>
                    <a:p>
                      <a:pPr marL="0" algn="ctr" defTabSz="914217" rtl="0" eaLnBrk="1" latinLnBrk="0" hangingPunct="1"/>
                      <a:r>
                        <a:rPr lang="en-AU" sz="1100" kern="1200" dirty="0">
                          <a:solidFill>
                            <a:schemeClr val="dk1"/>
                          </a:solidFill>
                          <a:latin typeface="+mn-lt"/>
                          <a:ea typeface="+mn-ea"/>
                          <a:cs typeface="+mn-cs"/>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83309010"/>
                  </a:ext>
                </a:extLst>
              </a:tr>
              <a:tr h="252000">
                <a:tc>
                  <a:txBody>
                    <a:bodyPr/>
                    <a:lstStyle/>
                    <a:p>
                      <a:pPr marL="0" algn="ctr" defTabSz="914217" rtl="0" eaLnBrk="1" latinLnBrk="0" hangingPunct="1"/>
                      <a:r>
                        <a:rPr lang="en-AU" sz="1100" kern="1200" dirty="0">
                          <a:solidFill>
                            <a:schemeClr val="dk1"/>
                          </a:solidFill>
                          <a:latin typeface="+mn-lt"/>
                          <a:ea typeface="+mn-ea"/>
                          <a:cs typeface="+mn-cs"/>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5"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5"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97107172"/>
                  </a:ext>
                </a:extLst>
              </a:tr>
              <a:tr h="252000">
                <a:tc>
                  <a:txBody>
                    <a:bodyPr/>
                    <a:lstStyle/>
                    <a:p>
                      <a:pPr marL="0" algn="ctr" defTabSz="914217" rtl="0" eaLnBrk="1" latinLnBrk="0" hangingPunct="1"/>
                      <a:r>
                        <a:rPr lang="en-AU" sz="1100" kern="1200" dirty="0">
                          <a:solidFill>
                            <a:schemeClr val="dk1"/>
                          </a:solidFill>
                          <a:latin typeface="+mn-lt"/>
                          <a:ea typeface="+mn-ea"/>
                          <a:cs typeface="+mn-cs"/>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4"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4"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5540281"/>
                  </a:ext>
                </a:extLst>
              </a:tr>
              <a:tr h="252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AU" sz="1100" kern="1200" dirty="0">
                          <a:solidFill>
                            <a:schemeClr val="dk1"/>
                          </a:solidFill>
                          <a:latin typeface="+mn-lt"/>
                          <a:ea typeface="+mn-ea"/>
                          <a:cs typeface="+mn-cs"/>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3117626305"/>
                  </a:ext>
                </a:extLst>
              </a:tr>
              <a:tr h="252000">
                <a:tc>
                  <a:txBody>
                    <a:bodyPr/>
                    <a:lstStyle/>
                    <a:p>
                      <a:pPr marL="0" algn="ctr" defTabSz="914217" rtl="0" eaLnBrk="1" latinLnBrk="0" hangingPunct="1"/>
                      <a:r>
                        <a:rPr lang="en-AU" sz="1100" kern="1200" dirty="0">
                          <a:solidFill>
                            <a:schemeClr val="dk1"/>
                          </a:solidFill>
                          <a:latin typeface="+mn-lt"/>
                          <a:ea typeface="+mn-ea"/>
                          <a:cs typeface="+mn-cs"/>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37314507"/>
                  </a:ext>
                </a:extLst>
              </a:tr>
              <a:tr h="252000">
                <a:tc>
                  <a:txBody>
                    <a:bodyPr/>
                    <a:lstStyle/>
                    <a:p>
                      <a:pPr marL="0" algn="ctr" defTabSz="914217" rtl="0" eaLnBrk="1" latinLnBrk="0" hangingPunct="1"/>
                      <a:r>
                        <a:rPr lang="en-AU" sz="1100" kern="1200" dirty="0">
                          <a:solidFill>
                            <a:schemeClr val="dk1"/>
                          </a:solidFill>
                          <a:latin typeface="+mn-lt"/>
                          <a:ea typeface="+mn-ea"/>
                          <a:cs typeface="+mn-cs"/>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27822351"/>
                  </a:ext>
                </a:extLst>
              </a:tr>
              <a:tr h="252000">
                <a:tc>
                  <a:txBody>
                    <a:bodyPr/>
                    <a:lstStyle/>
                    <a:p>
                      <a:pPr marL="0" algn="ctr" defTabSz="914217" rtl="0" eaLnBrk="1" latinLnBrk="0" hangingPunct="1"/>
                      <a:r>
                        <a:rPr lang="en-AU" sz="1100" kern="1200" dirty="0">
                          <a:solidFill>
                            <a:schemeClr val="dk1"/>
                          </a:solidFill>
                          <a:latin typeface="+mn-lt"/>
                          <a:ea typeface="+mn-ea"/>
                          <a:cs typeface="+mn-cs"/>
                        </a:rPr>
                        <a:t>CCs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r>
                        <a:rPr lang="en-AU" sz="1050" dirty="0"/>
                        <a:t>3980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AU"/>
                    </a:p>
                  </a:txBody>
                  <a:tcPr/>
                </a:tc>
                <a:tc gridSpan="2">
                  <a:txBody>
                    <a:bodyPr/>
                    <a:lstStyle/>
                    <a:p>
                      <a:pPr algn="ctr"/>
                      <a:r>
                        <a:rPr lang="en-AU" sz="1050" dirty="0"/>
                        <a:t>3990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AU"/>
                    </a:p>
                  </a:txBody>
                  <a:tcPr/>
                </a:tc>
                <a:tc gridSpan="2">
                  <a:txBody>
                    <a:bodyPr/>
                    <a:lstStyle/>
                    <a:p>
                      <a:pPr algn="ctr"/>
                      <a:r>
                        <a:rPr lang="en-AU" sz="1050" dirty="0"/>
                        <a:t>4030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1668776"/>
                  </a:ext>
                </a:extLst>
              </a:tr>
            </a:tbl>
          </a:graphicData>
        </a:graphic>
      </p:graphicFrame>
    </p:spTree>
    <p:extLst>
      <p:ext uri="{BB962C8B-B14F-4D97-AF65-F5344CB8AC3E}">
        <p14:creationId xmlns:p14="http://schemas.microsoft.com/office/powerpoint/2010/main" val="60253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3403-4AF2-5141-90C5-E25C6F538D38}"/>
              </a:ext>
            </a:extLst>
          </p:cNvPr>
          <p:cNvSpPr>
            <a:spLocks noGrp="1"/>
          </p:cNvSpPr>
          <p:nvPr>
            <p:ph type="title"/>
          </p:nvPr>
        </p:nvSpPr>
        <p:spPr>
          <a:xfrm>
            <a:off x="503999" y="468000"/>
            <a:ext cx="6634737" cy="432000"/>
          </a:xfrm>
        </p:spPr>
        <p:txBody>
          <a:bodyPr/>
          <a:lstStyle/>
          <a:p>
            <a:r>
              <a:rPr lang="en-AU" dirty="0"/>
              <a:t>Prioritisation order – new facilities</a:t>
            </a:r>
          </a:p>
        </p:txBody>
      </p:sp>
      <p:sp>
        <p:nvSpPr>
          <p:cNvPr id="3" name="Footer Placeholder 2">
            <a:extLst>
              <a:ext uri="{FF2B5EF4-FFF2-40B4-BE49-F238E27FC236}">
                <a16:creationId xmlns:a16="http://schemas.microsoft.com/office/drawing/2014/main" id="{E682FE19-5276-F34B-9BC8-873C9C33F7B0}"/>
              </a:ext>
            </a:extLst>
          </p:cNvPr>
          <p:cNvSpPr>
            <a:spLocks noGrp="1"/>
          </p:cNvSpPr>
          <p:nvPr>
            <p:ph type="ftr" sz="quarter" idx="11"/>
          </p:nvPr>
        </p:nvSpPr>
        <p:spPr>
          <a:xfrm>
            <a:off x="504000" y="6516000"/>
            <a:ext cx="3060000" cy="180000"/>
          </a:xfrm>
        </p:spPr>
        <p:txBody>
          <a:bodyPr/>
          <a:lstStyle/>
          <a:p>
            <a:r>
              <a:rPr lang="en-US" dirty="0"/>
              <a:t>NAQ Framework update</a:t>
            </a:r>
          </a:p>
        </p:txBody>
      </p:sp>
      <p:sp>
        <p:nvSpPr>
          <p:cNvPr id="4" name="Slide Number Placeholder 3">
            <a:extLst>
              <a:ext uri="{FF2B5EF4-FFF2-40B4-BE49-F238E27FC236}">
                <a16:creationId xmlns:a16="http://schemas.microsoft.com/office/drawing/2014/main" id="{12CE12B5-A263-C94F-92AF-1092567B41AC}"/>
              </a:ext>
            </a:extLst>
          </p:cNvPr>
          <p:cNvSpPr>
            <a:spLocks noGrp="1"/>
          </p:cNvSpPr>
          <p:nvPr>
            <p:ph type="sldNum" sz="quarter" idx="12"/>
          </p:nvPr>
        </p:nvSpPr>
        <p:spPr/>
        <p:txBody>
          <a:bodyPr/>
          <a:lstStyle/>
          <a:p>
            <a:fld id="{5753E4DD-3961-4790-8047-665C0BF52244}" type="slidenum">
              <a:rPr lang="en-US" smtClean="0"/>
              <a:t>19</a:t>
            </a:fld>
            <a:endParaRPr lang="en-US"/>
          </a:p>
        </p:txBody>
      </p:sp>
      <p:sp>
        <p:nvSpPr>
          <p:cNvPr id="5" name="Subtitle 4">
            <a:extLst>
              <a:ext uri="{FF2B5EF4-FFF2-40B4-BE49-F238E27FC236}">
                <a16:creationId xmlns:a16="http://schemas.microsoft.com/office/drawing/2014/main" id="{D482896C-4858-7644-8A3C-B4300CE9A6B5}"/>
              </a:ext>
            </a:extLst>
          </p:cNvPr>
          <p:cNvSpPr>
            <a:spLocks noGrp="1"/>
          </p:cNvSpPr>
          <p:nvPr>
            <p:ph type="subTitle" idx="13"/>
          </p:nvPr>
        </p:nvSpPr>
        <p:spPr/>
        <p:txBody>
          <a:bodyPr/>
          <a:lstStyle/>
          <a:p>
            <a:r>
              <a:rPr lang="en-AU" dirty="0"/>
              <a:t>Fixed price offers – Example 3</a:t>
            </a:r>
          </a:p>
        </p:txBody>
      </p:sp>
      <p:sp>
        <p:nvSpPr>
          <p:cNvPr id="7" name="TextBox 6">
            <a:extLst>
              <a:ext uri="{FF2B5EF4-FFF2-40B4-BE49-F238E27FC236}">
                <a16:creationId xmlns:a16="http://schemas.microsoft.com/office/drawing/2014/main" id="{4B75BF8A-EA11-4C4B-BB47-20BCBD24483E}"/>
              </a:ext>
            </a:extLst>
          </p:cNvPr>
          <p:cNvSpPr txBox="1"/>
          <p:nvPr/>
        </p:nvSpPr>
        <p:spPr>
          <a:xfrm>
            <a:off x="546100" y="1498600"/>
            <a:ext cx="2865500" cy="706347"/>
          </a:xfrm>
          <a:prstGeom prst="rect">
            <a:avLst/>
          </a:prstGeom>
          <a:noFill/>
        </p:spPr>
        <p:txBody>
          <a:bodyPr wrap="square" rtlCol="0">
            <a:spAutoFit/>
          </a:bodyPr>
          <a:lstStyle/>
          <a:p>
            <a:pPr>
              <a:spcBef>
                <a:spcPts val="0"/>
              </a:spcBef>
              <a:spcAft>
                <a:spcPts val="0"/>
              </a:spcAft>
            </a:pPr>
            <a:r>
              <a:rPr lang="en-AU" sz="1400" dirty="0"/>
              <a:t>RCR = 4000</a:t>
            </a:r>
          </a:p>
          <a:p>
            <a:pPr>
              <a:spcBef>
                <a:spcPts val="0"/>
              </a:spcBef>
              <a:spcAft>
                <a:spcPts val="0"/>
              </a:spcAft>
            </a:pPr>
            <a:r>
              <a:rPr lang="en-AU" sz="1400" dirty="0"/>
              <a:t>RCR + 3% = 4120</a:t>
            </a:r>
          </a:p>
          <a:p>
            <a:pPr>
              <a:spcBef>
                <a:spcPts val="0"/>
              </a:spcBef>
              <a:spcAft>
                <a:spcPts val="0"/>
              </a:spcAft>
            </a:pPr>
            <a:r>
              <a:rPr lang="en-AU" sz="1400" dirty="0"/>
              <a:t>CCs already allocated = 3700</a:t>
            </a:r>
          </a:p>
        </p:txBody>
      </p:sp>
      <p:graphicFrame>
        <p:nvGraphicFramePr>
          <p:cNvPr id="8" name="Table 7">
            <a:extLst>
              <a:ext uri="{FF2B5EF4-FFF2-40B4-BE49-F238E27FC236}">
                <a16:creationId xmlns:a16="http://schemas.microsoft.com/office/drawing/2014/main" id="{5C53937B-F263-CE46-941C-B300B51275C4}"/>
              </a:ext>
            </a:extLst>
          </p:cNvPr>
          <p:cNvGraphicFramePr>
            <a:graphicFrameLocks noGrp="1"/>
          </p:cNvGraphicFramePr>
          <p:nvPr>
            <p:extLst>
              <p:ext uri="{D42A27DB-BD31-4B8C-83A1-F6EECF244321}">
                <p14:modId xmlns:p14="http://schemas.microsoft.com/office/powerpoint/2010/main" val="484874437"/>
              </p:ext>
            </p:extLst>
          </p:nvPr>
        </p:nvGraphicFramePr>
        <p:xfrm>
          <a:off x="637118" y="2982411"/>
          <a:ext cx="2877275" cy="2073600"/>
        </p:xfrm>
        <a:graphic>
          <a:graphicData uri="http://schemas.openxmlformats.org/drawingml/2006/table">
            <a:tbl>
              <a:tblPr firstRow="1" bandRow="1">
                <a:tableStyleId>{4B99C7CD-996E-4A2F-B71C-8F1E6EC943DA}</a:tableStyleId>
              </a:tblPr>
              <a:tblGrid>
                <a:gridCol w="864000">
                  <a:extLst>
                    <a:ext uri="{9D8B030D-6E8A-4147-A177-3AD203B41FA5}">
                      <a16:colId xmlns:a16="http://schemas.microsoft.com/office/drawing/2014/main" val="4110779881"/>
                    </a:ext>
                  </a:extLst>
                </a:gridCol>
                <a:gridCol w="774853">
                  <a:extLst>
                    <a:ext uri="{9D8B030D-6E8A-4147-A177-3AD203B41FA5}">
                      <a16:colId xmlns:a16="http://schemas.microsoft.com/office/drawing/2014/main" val="1287841381"/>
                    </a:ext>
                  </a:extLst>
                </a:gridCol>
                <a:gridCol w="468000">
                  <a:extLst>
                    <a:ext uri="{9D8B030D-6E8A-4147-A177-3AD203B41FA5}">
                      <a16:colId xmlns:a16="http://schemas.microsoft.com/office/drawing/2014/main" val="158963265"/>
                    </a:ext>
                  </a:extLst>
                </a:gridCol>
                <a:gridCol w="281254">
                  <a:extLst>
                    <a:ext uri="{9D8B030D-6E8A-4147-A177-3AD203B41FA5}">
                      <a16:colId xmlns:a16="http://schemas.microsoft.com/office/drawing/2014/main" val="3543283963"/>
                    </a:ext>
                  </a:extLst>
                </a:gridCol>
                <a:gridCol w="489168">
                  <a:extLst>
                    <a:ext uri="{9D8B030D-6E8A-4147-A177-3AD203B41FA5}">
                      <a16:colId xmlns:a16="http://schemas.microsoft.com/office/drawing/2014/main" val="3112435248"/>
                    </a:ext>
                  </a:extLst>
                </a:gridCol>
              </a:tblGrid>
              <a:tr h="259200">
                <a:tc>
                  <a:txBody>
                    <a:bodyPr/>
                    <a:lstStyle/>
                    <a:p>
                      <a:pPr algn="ctr"/>
                      <a:endParaRPr lang="en-AU" sz="1100" dirty="0"/>
                    </a:p>
                  </a:txBody>
                  <a:tcPr anchor="ctr"/>
                </a:tc>
                <a:tc>
                  <a:txBody>
                    <a:bodyPr/>
                    <a:lstStyle/>
                    <a:p>
                      <a:pPr algn="ctr"/>
                      <a:endParaRPr lang="en-AU" sz="1100" dirty="0"/>
                    </a:p>
                  </a:txBody>
                  <a:tcPr anchor="ctr"/>
                </a:tc>
                <a:tc>
                  <a:txBody>
                    <a:bodyPr/>
                    <a:lstStyle/>
                    <a:p>
                      <a:pPr algn="ctr"/>
                      <a:endParaRPr lang="en-AU" sz="1100" dirty="0"/>
                    </a:p>
                  </a:txBody>
                  <a:tcPr anchor="ctr"/>
                </a:tc>
                <a:tc>
                  <a:txBody>
                    <a:bodyPr/>
                    <a:lstStyle/>
                    <a:p>
                      <a:pPr algn="ctr"/>
                      <a:endParaRPr lang="en-AU" sz="1100" dirty="0"/>
                    </a:p>
                  </a:txBody>
                  <a:tcPr anchor="ctr"/>
                </a:tc>
                <a:tc>
                  <a:txBody>
                    <a:bodyPr/>
                    <a:lstStyle/>
                    <a:p>
                      <a:pPr algn="ctr"/>
                      <a:r>
                        <a:rPr lang="en-AU" sz="1100" dirty="0"/>
                        <a:t>CRC</a:t>
                      </a:r>
                    </a:p>
                  </a:txBody>
                  <a:tcPr anchor="ctr"/>
                </a:tc>
                <a:extLst>
                  <a:ext uri="{0D108BD9-81ED-4DB2-BD59-A6C34878D82A}">
                    <a16:rowId xmlns:a16="http://schemas.microsoft.com/office/drawing/2014/main" val="1161092566"/>
                  </a:ext>
                </a:extLst>
              </a:tr>
              <a:tr h="259200">
                <a:tc rowSpan="3">
                  <a:txBody>
                    <a:bodyPr/>
                    <a:lstStyle/>
                    <a:p>
                      <a:pPr algn="ctr"/>
                      <a:r>
                        <a:rPr lang="en-AU" sz="1100" dirty="0"/>
                        <a:t>Committed</a:t>
                      </a:r>
                    </a:p>
                  </a:txBody>
                  <a:tcPr anchor="ctr"/>
                </a:tc>
                <a:tc>
                  <a:txBody>
                    <a:bodyPr/>
                    <a:lstStyle/>
                    <a:p>
                      <a:pPr algn="ctr"/>
                      <a:r>
                        <a:rPr lang="en-AU" sz="1100" dirty="0"/>
                        <a:t>Floating </a:t>
                      </a:r>
                    </a:p>
                  </a:txBody>
                  <a:tcPr anchor="ctr"/>
                </a:tc>
                <a:tc>
                  <a:txBody>
                    <a:bodyPr/>
                    <a:lstStyle/>
                    <a:p>
                      <a:pPr algn="ctr"/>
                      <a:r>
                        <a:rPr lang="en-AU" sz="1100" dirty="0"/>
                        <a:t>AC1</a:t>
                      </a:r>
                    </a:p>
                  </a:txBody>
                  <a:tcPr anchor="ctr"/>
                </a:tc>
                <a:tc>
                  <a:txBody>
                    <a:bodyPr/>
                    <a:lstStyle/>
                    <a:p>
                      <a:pPr algn="ctr"/>
                      <a:r>
                        <a:rPr lang="en-AU" sz="1100" dirty="0"/>
                        <a:t>A</a:t>
                      </a:r>
                    </a:p>
                  </a:txBody>
                  <a:tcPr anchor="ctr"/>
                </a:tc>
                <a:tc>
                  <a:txBody>
                    <a:bodyPr/>
                    <a:lstStyle/>
                    <a:p>
                      <a:pPr algn="ctr"/>
                      <a:r>
                        <a:rPr lang="en-AU" sz="1100" dirty="0"/>
                        <a:t>100</a:t>
                      </a:r>
                    </a:p>
                  </a:txBody>
                  <a:tcPr anchor="ctr"/>
                </a:tc>
                <a:extLst>
                  <a:ext uri="{0D108BD9-81ED-4DB2-BD59-A6C34878D82A}">
                    <a16:rowId xmlns:a16="http://schemas.microsoft.com/office/drawing/2014/main" val="2083353717"/>
                  </a:ext>
                </a:extLst>
              </a:tr>
              <a:tr h="259200">
                <a:tc vMerge="1">
                  <a:txBody>
                    <a:bodyPr/>
                    <a:lstStyle/>
                    <a:p>
                      <a:pPr algn="ctr"/>
                      <a:endParaRPr lang="en-AU" sz="1100" dirty="0"/>
                    </a:p>
                  </a:txBody>
                  <a:tcPr anchor="ctr"/>
                </a:tc>
                <a:tc>
                  <a:txBody>
                    <a:bodyPr/>
                    <a:lstStyle/>
                    <a:p>
                      <a:pPr algn="ctr"/>
                      <a:r>
                        <a:rPr lang="en-AU" sz="1100" dirty="0"/>
                        <a:t>Floating</a:t>
                      </a:r>
                    </a:p>
                  </a:txBody>
                  <a:tcPr anchor="ctr"/>
                </a:tc>
                <a:tc>
                  <a:txBody>
                    <a:bodyPr/>
                    <a:lstStyle/>
                    <a:p>
                      <a:pPr algn="ctr"/>
                      <a:r>
                        <a:rPr lang="en-AU" sz="1100" dirty="0"/>
                        <a:t>AC2</a:t>
                      </a:r>
                    </a:p>
                  </a:txBody>
                  <a:tcPr anchor="ctr"/>
                </a:tc>
                <a:tc>
                  <a:txBody>
                    <a:bodyPr/>
                    <a:lstStyle/>
                    <a:p>
                      <a:pPr algn="ctr"/>
                      <a:r>
                        <a:rPr lang="en-AU" sz="1100" dirty="0"/>
                        <a:t>B</a:t>
                      </a:r>
                    </a:p>
                  </a:txBody>
                  <a:tcPr anchor="ctr"/>
                </a:tc>
                <a:tc>
                  <a:txBody>
                    <a:bodyPr/>
                    <a:lstStyle/>
                    <a:p>
                      <a:pPr algn="ctr"/>
                      <a:r>
                        <a:rPr lang="en-AU" sz="1100" dirty="0"/>
                        <a:t>80</a:t>
                      </a:r>
                    </a:p>
                  </a:txBody>
                  <a:tcPr anchor="ctr"/>
                </a:tc>
                <a:extLst>
                  <a:ext uri="{0D108BD9-81ED-4DB2-BD59-A6C34878D82A}">
                    <a16:rowId xmlns:a16="http://schemas.microsoft.com/office/drawing/2014/main" val="2244325521"/>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AC2</a:t>
                      </a:r>
                    </a:p>
                  </a:txBody>
                  <a:tcPr anchor="ctr"/>
                </a:tc>
                <a:tc>
                  <a:txBody>
                    <a:bodyPr/>
                    <a:lstStyle/>
                    <a:p>
                      <a:pPr algn="ctr"/>
                      <a:r>
                        <a:rPr lang="en-AU" sz="1100" dirty="0"/>
                        <a:t>C</a:t>
                      </a:r>
                    </a:p>
                  </a:txBody>
                  <a:tcPr anchor="ctr"/>
                </a:tc>
                <a:tc>
                  <a:txBody>
                    <a:bodyPr/>
                    <a:lstStyle/>
                    <a:p>
                      <a:pPr algn="ctr"/>
                      <a:r>
                        <a:rPr lang="en-AU" sz="1100" dirty="0"/>
                        <a:t>80</a:t>
                      </a:r>
                    </a:p>
                  </a:txBody>
                  <a:tcPr anchor="ctr"/>
                </a:tc>
                <a:extLst>
                  <a:ext uri="{0D108BD9-81ED-4DB2-BD59-A6C34878D82A}">
                    <a16:rowId xmlns:a16="http://schemas.microsoft.com/office/drawing/2014/main" val="1232783033"/>
                  </a:ext>
                </a:extLst>
              </a:tr>
              <a:tr h="259200">
                <a:tc rowSpan="4">
                  <a:txBody>
                    <a:bodyPr/>
                    <a:lstStyle/>
                    <a:p>
                      <a:pPr algn="ctr"/>
                      <a:r>
                        <a:rPr lang="en-AU" sz="1100" dirty="0"/>
                        <a:t>Proposed</a:t>
                      </a:r>
                    </a:p>
                  </a:txBody>
                  <a:tcPr anchor="ctr"/>
                </a:tc>
                <a:tc>
                  <a:txBody>
                    <a:bodyPr/>
                    <a:lstStyle/>
                    <a:p>
                      <a:pPr algn="ctr"/>
                      <a:r>
                        <a:rPr lang="en-AU" sz="1100" dirty="0"/>
                        <a:t>Floating</a:t>
                      </a:r>
                    </a:p>
                  </a:txBody>
                  <a:tcPr anchor="ctr"/>
                </a:tc>
                <a:tc>
                  <a:txBody>
                    <a:bodyPr/>
                    <a:lstStyle/>
                    <a:p>
                      <a:pPr algn="ctr"/>
                      <a:r>
                        <a:rPr lang="en-AU" sz="1100" dirty="0"/>
                        <a:t>AC1</a:t>
                      </a:r>
                    </a:p>
                  </a:txBody>
                  <a:tcPr anchor="ctr"/>
                </a:tc>
                <a:tc>
                  <a:txBody>
                    <a:bodyPr/>
                    <a:lstStyle/>
                    <a:p>
                      <a:pPr algn="ctr"/>
                      <a:r>
                        <a:rPr lang="en-AU" sz="1100" dirty="0"/>
                        <a:t>E</a:t>
                      </a:r>
                    </a:p>
                  </a:txBody>
                  <a:tcPr anchor="ctr"/>
                </a:tc>
                <a:tc>
                  <a:txBody>
                    <a:bodyPr/>
                    <a:lstStyle/>
                    <a:p>
                      <a:pPr algn="ctr"/>
                      <a:r>
                        <a:rPr lang="en-AU" sz="1100" dirty="0"/>
                        <a:t>80</a:t>
                      </a:r>
                    </a:p>
                  </a:txBody>
                  <a:tcPr anchor="ctr"/>
                </a:tc>
                <a:extLst>
                  <a:ext uri="{0D108BD9-81ED-4DB2-BD59-A6C34878D82A}">
                    <a16:rowId xmlns:a16="http://schemas.microsoft.com/office/drawing/2014/main" val="4193006993"/>
                  </a:ext>
                </a:extLst>
              </a:tr>
              <a:tr h="259200">
                <a:tc vMerge="1">
                  <a:txBody>
                    <a:bodyPr/>
                    <a:lstStyle/>
                    <a:p>
                      <a:pPr algn="ctr"/>
                      <a:endParaRPr lang="en-AU" sz="1100" dirty="0"/>
                    </a:p>
                  </a:txBody>
                  <a:tcPr anchor="ctr"/>
                </a:tc>
                <a:tc>
                  <a:txBody>
                    <a:bodyPr/>
                    <a:lstStyle/>
                    <a:p>
                      <a:pPr algn="ctr"/>
                      <a:r>
                        <a:rPr lang="en-AU" sz="1100" dirty="0"/>
                        <a:t>Floating</a:t>
                      </a:r>
                    </a:p>
                  </a:txBody>
                  <a:tcPr anchor="ctr"/>
                </a:tc>
                <a:tc>
                  <a:txBody>
                    <a:bodyPr/>
                    <a:lstStyle/>
                    <a:p>
                      <a:pPr algn="ctr"/>
                      <a:r>
                        <a:rPr lang="en-AU" sz="1100" dirty="0"/>
                        <a:t>AC2</a:t>
                      </a:r>
                    </a:p>
                  </a:txBody>
                  <a:tcPr anchor="ctr"/>
                </a:tc>
                <a:tc>
                  <a:txBody>
                    <a:bodyPr/>
                    <a:lstStyle/>
                    <a:p>
                      <a:pPr algn="ctr"/>
                      <a:r>
                        <a:rPr lang="en-AU" sz="1100" dirty="0"/>
                        <a:t>F</a:t>
                      </a:r>
                    </a:p>
                  </a:txBody>
                  <a:tcPr anchor="ctr"/>
                </a:tc>
                <a:tc>
                  <a:txBody>
                    <a:bodyPr/>
                    <a:lstStyle/>
                    <a:p>
                      <a:pPr algn="ctr"/>
                      <a:r>
                        <a:rPr lang="en-AU" sz="1100" dirty="0"/>
                        <a:t>50</a:t>
                      </a:r>
                    </a:p>
                  </a:txBody>
                  <a:tcPr anchor="ctr"/>
                </a:tc>
                <a:extLst>
                  <a:ext uri="{0D108BD9-81ED-4DB2-BD59-A6C34878D82A}">
                    <a16:rowId xmlns:a16="http://schemas.microsoft.com/office/drawing/2014/main" val="4431756"/>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AC1</a:t>
                      </a:r>
                    </a:p>
                  </a:txBody>
                  <a:tcPr anchor="ctr"/>
                </a:tc>
                <a:tc>
                  <a:txBody>
                    <a:bodyPr/>
                    <a:lstStyle/>
                    <a:p>
                      <a:pPr algn="ctr"/>
                      <a:r>
                        <a:rPr lang="en-AU" sz="1100" dirty="0"/>
                        <a:t>G</a:t>
                      </a:r>
                    </a:p>
                  </a:txBody>
                  <a:tcPr anchor="ctr"/>
                </a:tc>
                <a:tc>
                  <a:txBody>
                    <a:bodyPr/>
                    <a:lstStyle/>
                    <a:p>
                      <a:pPr algn="ctr"/>
                      <a:r>
                        <a:rPr lang="en-AU" sz="1100" dirty="0"/>
                        <a:t>140</a:t>
                      </a:r>
                    </a:p>
                  </a:txBody>
                  <a:tcPr anchor="ctr"/>
                </a:tc>
                <a:extLst>
                  <a:ext uri="{0D108BD9-81ED-4DB2-BD59-A6C34878D82A}">
                    <a16:rowId xmlns:a16="http://schemas.microsoft.com/office/drawing/2014/main" val="2258574954"/>
                  </a:ext>
                </a:extLst>
              </a:tr>
              <a:tr h="259200">
                <a:tc vMerge="1">
                  <a:txBody>
                    <a:bodyPr/>
                    <a:lstStyle/>
                    <a:p>
                      <a:pPr algn="ctr"/>
                      <a:endParaRPr lang="en-AU" sz="1100" dirty="0"/>
                    </a:p>
                  </a:txBody>
                  <a:tcPr anchor="ctr"/>
                </a:tc>
                <a:tc>
                  <a:txBody>
                    <a:bodyPr/>
                    <a:lstStyle/>
                    <a:p>
                      <a:pPr algn="ctr"/>
                      <a:r>
                        <a:rPr lang="en-AU" sz="1100" dirty="0"/>
                        <a:t>Fixed</a:t>
                      </a:r>
                    </a:p>
                  </a:txBody>
                  <a:tcPr anchor="ctr"/>
                </a:tc>
                <a:tc>
                  <a:txBody>
                    <a:bodyPr/>
                    <a:lstStyle/>
                    <a:p>
                      <a:pPr algn="ctr"/>
                      <a:r>
                        <a:rPr lang="en-AU" sz="1100" dirty="0"/>
                        <a:t>AC1</a:t>
                      </a:r>
                    </a:p>
                  </a:txBody>
                  <a:tcPr anchor="ctr"/>
                </a:tc>
                <a:tc>
                  <a:txBody>
                    <a:bodyPr/>
                    <a:lstStyle/>
                    <a:p>
                      <a:pPr algn="ctr"/>
                      <a:r>
                        <a:rPr lang="en-AU" sz="1100" dirty="0"/>
                        <a:t>H</a:t>
                      </a:r>
                    </a:p>
                  </a:txBody>
                  <a:tcPr anchor="ctr"/>
                </a:tc>
                <a:tc>
                  <a:txBody>
                    <a:bodyPr/>
                    <a:lstStyle/>
                    <a:p>
                      <a:pPr algn="ctr"/>
                      <a:r>
                        <a:rPr lang="en-AU" sz="1100" dirty="0"/>
                        <a:t>80</a:t>
                      </a:r>
                    </a:p>
                  </a:txBody>
                  <a:tcPr anchor="ctr"/>
                </a:tc>
                <a:extLst>
                  <a:ext uri="{0D108BD9-81ED-4DB2-BD59-A6C34878D82A}">
                    <a16:rowId xmlns:a16="http://schemas.microsoft.com/office/drawing/2014/main" val="3380762353"/>
                  </a:ext>
                </a:extLst>
              </a:tr>
            </a:tbl>
          </a:graphicData>
        </a:graphic>
      </p:graphicFrame>
      <p:sp>
        <p:nvSpPr>
          <p:cNvPr id="9" name="TextBox 8">
            <a:extLst>
              <a:ext uri="{FF2B5EF4-FFF2-40B4-BE49-F238E27FC236}">
                <a16:creationId xmlns:a16="http://schemas.microsoft.com/office/drawing/2014/main" id="{4457BDE0-871F-0947-B4C6-599E22DB046C}"/>
              </a:ext>
            </a:extLst>
          </p:cNvPr>
          <p:cNvSpPr txBox="1"/>
          <p:nvPr/>
        </p:nvSpPr>
        <p:spPr>
          <a:xfrm>
            <a:off x="560923" y="2723792"/>
            <a:ext cx="1919645" cy="245837"/>
          </a:xfrm>
          <a:prstGeom prst="rect">
            <a:avLst/>
          </a:prstGeom>
          <a:noFill/>
        </p:spPr>
        <p:txBody>
          <a:bodyPr wrap="square" rtlCol="0">
            <a:spAutoFit/>
          </a:bodyPr>
          <a:lstStyle/>
          <a:p>
            <a:r>
              <a:rPr lang="en-AU" sz="1050" dirty="0"/>
              <a:t>New facilities</a:t>
            </a:r>
          </a:p>
        </p:txBody>
      </p:sp>
      <p:graphicFrame>
        <p:nvGraphicFramePr>
          <p:cNvPr id="11" name="Table 7">
            <a:extLst>
              <a:ext uri="{FF2B5EF4-FFF2-40B4-BE49-F238E27FC236}">
                <a16:creationId xmlns:a16="http://schemas.microsoft.com/office/drawing/2014/main" id="{E8B8751A-05A3-6640-9A2B-B92FC042BE7A}"/>
              </a:ext>
            </a:extLst>
          </p:cNvPr>
          <p:cNvGraphicFramePr>
            <a:graphicFrameLocks noGrp="1"/>
          </p:cNvGraphicFramePr>
          <p:nvPr>
            <p:extLst>
              <p:ext uri="{D42A27DB-BD31-4B8C-83A1-F6EECF244321}">
                <p14:modId xmlns:p14="http://schemas.microsoft.com/office/powerpoint/2010/main" val="1484955825"/>
              </p:ext>
            </p:extLst>
          </p:nvPr>
        </p:nvGraphicFramePr>
        <p:xfrm>
          <a:off x="3538804" y="2603767"/>
          <a:ext cx="5041592" cy="3229604"/>
        </p:xfrm>
        <a:graphic>
          <a:graphicData uri="http://schemas.openxmlformats.org/drawingml/2006/table">
            <a:tbl>
              <a:tblPr firstRow="1" bandRow="1">
                <a:tableStyleId>{4B99C7CD-996E-4A2F-B71C-8F1E6EC943DA}</a:tableStyleId>
              </a:tblPr>
              <a:tblGrid>
                <a:gridCol w="720000">
                  <a:extLst>
                    <a:ext uri="{9D8B030D-6E8A-4147-A177-3AD203B41FA5}">
                      <a16:colId xmlns:a16="http://schemas.microsoft.com/office/drawing/2014/main" val="165139231"/>
                    </a:ext>
                  </a:extLst>
                </a:gridCol>
                <a:gridCol w="540199">
                  <a:extLst>
                    <a:ext uri="{9D8B030D-6E8A-4147-A177-3AD203B41FA5}">
                      <a16:colId xmlns:a16="http://schemas.microsoft.com/office/drawing/2014/main" val="950051686"/>
                    </a:ext>
                  </a:extLst>
                </a:gridCol>
                <a:gridCol w="540199">
                  <a:extLst>
                    <a:ext uri="{9D8B030D-6E8A-4147-A177-3AD203B41FA5}">
                      <a16:colId xmlns:a16="http://schemas.microsoft.com/office/drawing/2014/main" val="2750258267"/>
                    </a:ext>
                  </a:extLst>
                </a:gridCol>
                <a:gridCol w="540199">
                  <a:extLst>
                    <a:ext uri="{9D8B030D-6E8A-4147-A177-3AD203B41FA5}">
                      <a16:colId xmlns:a16="http://schemas.microsoft.com/office/drawing/2014/main" val="2021080068"/>
                    </a:ext>
                  </a:extLst>
                </a:gridCol>
                <a:gridCol w="540199">
                  <a:extLst>
                    <a:ext uri="{9D8B030D-6E8A-4147-A177-3AD203B41FA5}">
                      <a16:colId xmlns:a16="http://schemas.microsoft.com/office/drawing/2014/main" val="636588770"/>
                    </a:ext>
                  </a:extLst>
                </a:gridCol>
                <a:gridCol w="540199">
                  <a:extLst>
                    <a:ext uri="{9D8B030D-6E8A-4147-A177-3AD203B41FA5}">
                      <a16:colId xmlns:a16="http://schemas.microsoft.com/office/drawing/2014/main" val="3850070429"/>
                    </a:ext>
                  </a:extLst>
                </a:gridCol>
                <a:gridCol w="540199">
                  <a:extLst>
                    <a:ext uri="{9D8B030D-6E8A-4147-A177-3AD203B41FA5}">
                      <a16:colId xmlns:a16="http://schemas.microsoft.com/office/drawing/2014/main" val="2674970930"/>
                    </a:ext>
                  </a:extLst>
                </a:gridCol>
                <a:gridCol w="540199">
                  <a:extLst>
                    <a:ext uri="{9D8B030D-6E8A-4147-A177-3AD203B41FA5}">
                      <a16:colId xmlns:a16="http://schemas.microsoft.com/office/drawing/2014/main" val="2215614793"/>
                    </a:ext>
                  </a:extLst>
                </a:gridCol>
                <a:gridCol w="540199">
                  <a:extLst>
                    <a:ext uri="{9D8B030D-6E8A-4147-A177-3AD203B41FA5}">
                      <a16:colId xmlns:a16="http://schemas.microsoft.com/office/drawing/2014/main" val="3351809004"/>
                    </a:ext>
                  </a:extLst>
                </a:gridCol>
              </a:tblGrid>
              <a:tr h="261377">
                <a:tc rowSpan="2">
                  <a:txBody>
                    <a:bodyPr/>
                    <a:lstStyle/>
                    <a:p>
                      <a:r>
                        <a:rPr lang="en-AU"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dirty="0"/>
                        <a:t>Run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dirty="0"/>
                        <a:t>Run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1050" dirty="0"/>
                        <a:t>Run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AU" sz="1050" dirty="0"/>
                        <a:t>Run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A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243642"/>
                  </a:ext>
                </a:extLst>
              </a:tr>
              <a:tr h="377427">
                <a:tc vMerge="1">
                  <a:txBody>
                    <a:bodyPr/>
                    <a:lstStyle/>
                    <a:p>
                      <a:endParaRPr lang="en-AU"/>
                    </a:p>
                  </a:txBody>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CRC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000" b="1" dirty="0"/>
                        <a:t>NAQ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523698"/>
                  </a:ext>
                </a:extLst>
              </a:tr>
              <a:tr h="252000">
                <a:tc>
                  <a:txBody>
                    <a:bodyPr/>
                    <a:lstStyle/>
                    <a:p>
                      <a:pPr algn="ctr"/>
                      <a:r>
                        <a:rPr lang="en-AU" sz="110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82771663"/>
                  </a:ext>
                </a:extLst>
              </a:tr>
              <a:tr h="252000">
                <a:tc>
                  <a:txBody>
                    <a:bodyPr/>
                    <a:lstStyle/>
                    <a:p>
                      <a:pPr marL="0" algn="ctr" defTabSz="914217" rtl="0" eaLnBrk="1" latinLnBrk="0" hangingPunct="1"/>
                      <a:r>
                        <a:rPr lang="en-AU" sz="1100" kern="1200" dirty="0">
                          <a:solidFill>
                            <a:schemeClr val="dk1"/>
                          </a:solidFill>
                          <a:latin typeface="+mn-lt"/>
                          <a:ea typeface="+mn-ea"/>
                          <a:cs typeface="+mn-cs"/>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83309010"/>
                  </a:ext>
                </a:extLst>
              </a:tr>
              <a:tr h="252000">
                <a:tc>
                  <a:txBody>
                    <a:bodyPr/>
                    <a:lstStyle/>
                    <a:p>
                      <a:pPr marL="0" algn="ctr" defTabSz="914217" rtl="0" eaLnBrk="1" latinLnBrk="0" hangingPunct="1"/>
                      <a:r>
                        <a:rPr lang="en-AU" sz="1100" kern="1200" dirty="0">
                          <a:solidFill>
                            <a:schemeClr val="dk1"/>
                          </a:solidFill>
                          <a:latin typeface="+mn-lt"/>
                          <a:ea typeface="+mn-ea"/>
                          <a:cs typeface="+mn-cs"/>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5"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5"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97107172"/>
                  </a:ext>
                </a:extLst>
              </a:tr>
              <a:tr h="252000">
                <a:tc>
                  <a:txBody>
                    <a:bodyPr/>
                    <a:lstStyle/>
                    <a:p>
                      <a:pPr marL="0" algn="ctr" defTabSz="914217" rtl="0" eaLnBrk="1" latinLnBrk="0" hangingPunct="1"/>
                      <a:r>
                        <a:rPr lang="en-AU" sz="1100" kern="1200" dirty="0">
                          <a:solidFill>
                            <a:schemeClr val="dk1"/>
                          </a:solidFill>
                          <a:latin typeface="+mn-lt"/>
                          <a:ea typeface="+mn-ea"/>
                          <a:cs typeface="+mn-cs"/>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4"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4"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5540281"/>
                  </a:ext>
                </a:extLst>
              </a:tr>
              <a:tr h="252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AU" sz="1100" kern="1200" dirty="0">
                          <a:solidFill>
                            <a:schemeClr val="dk1"/>
                          </a:solidFill>
                          <a:latin typeface="+mn-lt"/>
                          <a:ea typeface="+mn-ea"/>
                          <a:cs typeface="+mn-cs"/>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7626305"/>
                  </a:ext>
                </a:extLst>
              </a:tr>
              <a:tr h="252000">
                <a:tc>
                  <a:txBody>
                    <a:bodyPr/>
                    <a:lstStyle/>
                    <a:p>
                      <a:pPr marL="0" algn="ctr" defTabSz="914217" rtl="0" eaLnBrk="1" latinLnBrk="0" hangingPunct="1"/>
                      <a:r>
                        <a:rPr lang="en-AU" sz="1100" kern="1200" dirty="0">
                          <a:solidFill>
                            <a:schemeClr val="dk1"/>
                          </a:solidFill>
                          <a:latin typeface="+mn-lt"/>
                          <a:ea typeface="+mn-ea"/>
                          <a:cs typeface="+mn-cs"/>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gridSpan="2">
                  <a:txBody>
                    <a:bodyPr/>
                    <a:lstStyle/>
                    <a:p>
                      <a:pPr algn="ctr"/>
                      <a:r>
                        <a:rPr lang="en-AU" sz="105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1537314507"/>
                  </a:ext>
                </a:extLst>
              </a:tr>
              <a:tr h="252000">
                <a:tc>
                  <a:txBody>
                    <a:bodyPr/>
                    <a:lstStyle/>
                    <a:p>
                      <a:pPr marL="0" algn="ctr" defTabSz="914217" rtl="0" eaLnBrk="1" latinLnBrk="0" hangingPunct="1"/>
                      <a:r>
                        <a:rPr lang="en-AU" sz="1100" kern="1200" dirty="0">
                          <a:solidFill>
                            <a:schemeClr val="dk1"/>
                          </a:solidFill>
                          <a:latin typeface="+mn-lt"/>
                          <a:ea typeface="+mn-ea"/>
                          <a:cs typeface="+mn-cs"/>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v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AU" sz="105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27822351"/>
                  </a:ext>
                </a:extLst>
              </a:tr>
              <a:tr h="252000">
                <a:tc>
                  <a:txBody>
                    <a:bodyPr/>
                    <a:lstStyle/>
                    <a:p>
                      <a:pPr marL="0" algn="ctr" defTabSz="914217" rtl="0" eaLnBrk="1" latinLnBrk="0" hangingPunct="1"/>
                      <a:r>
                        <a:rPr lang="en-AU" sz="1100" kern="1200" dirty="0">
                          <a:solidFill>
                            <a:schemeClr val="dk1"/>
                          </a:solidFill>
                          <a:latin typeface="+mn-lt"/>
                          <a:ea typeface="+mn-ea"/>
                          <a:cs typeface="+mn-cs"/>
                        </a:rPr>
                        <a:t>AC1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r>
                        <a:rPr lang="en-AU" sz="1050" dirty="0"/>
                        <a:t>3720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AU"/>
                    </a:p>
                  </a:txBody>
                  <a:tcPr/>
                </a:tc>
                <a:tc gridSpan="2">
                  <a:txBody>
                    <a:bodyPr/>
                    <a:lstStyle/>
                    <a:p>
                      <a:pPr algn="ctr"/>
                      <a:r>
                        <a:rPr lang="en-AU" sz="1050" dirty="0"/>
                        <a:t>3720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AU"/>
                    </a:p>
                  </a:txBody>
                  <a:tcPr/>
                </a:tc>
                <a:tc gridSpan="2">
                  <a:txBody>
                    <a:bodyPr/>
                    <a:lstStyle/>
                    <a:p>
                      <a:pPr algn="ctr"/>
                      <a:r>
                        <a:rPr lang="en-AU" sz="1050" dirty="0"/>
                        <a:t>3770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AU"/>
                    </a:p>
                  </a:txBody>
                  <a:tcPr/>
                </a:tc>
                <a:tc gridSpan="2">
                  <a:txBody>
                    <a:bodyPr/>
                    <a:lstStyle/>
                    <a:p>
                      <a:pPr algn="ctr"/>
                      <a:r>
                        <a:rPr lang="en-AU" sz="1050" dirty="0"/>
                        <a:t>3840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2704549"/>
                  </a:ext>
                </a:extLst>
              </a:tr>
              <a:tr h="252000">
                <a:tc>
                  <a:txBody>
                    <a:bodyPr/>
                    <a:lstStyle/>
                    <a:p>
                      <a:pPr marL="0" algn="ctr" defTabSz="914217" rtl="0" eaLnBrk="1" latinLnBrk="0" hangingPunct="1"/>
                      <a:r>
                        <a:rPr lang="en-AU" sz="1100" kern="1200" dirty="0">
                          <a:solidFill>
                            <a:schemeClr val="dk1"/>
                          </a:solidFill>
                          <a:latin typeface="+mn-lt"/>
                          <a:ea typeface="+mn-ea"/>
                          <a:cs typeface="+mn-cs"/>
                        </a:rPr>
                        <a:t>AC2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r>
                        <a:rPr lang="en-AU" sz="1050" dirty="0"/>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AU"/>
                    </a:p>
                  </a:txBody>
                  <a:tcPr/>
                </a:tc>
                <a:tc gridSpan="2">
                  <a:txBody>
                    <a:bodyPr/>
                    <a:lstStyle/>
                    <a:p>
                      <a:pPr algn="ctr"/>
                      <a:r>
                        <a:rPr lang="en-AU" sz="1050" dirty="0"/>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AU"/>
                    </a:p>
                  </a:txBody>
                  <a:tcPr/>
                </a:tc>
                <a:tc gridSpan="2">
                  <a:txBody>
                    <a:bodyPr/>
                    <a:lstStyle/>
                    <a:p>
                      <a:pPr algn="ctr"/>
                      <a:r>
                        <a:rPr lang="en-AU" sz="1050" dirty="0"/>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AU"/>
                    </a:p>
                  </a:txBody>
                  <a:tcPr/>
                </a:tc>
                <a:tc gridSpan="2">
                  <a:txBody>
                    <a:bodyPr/>
                    <a:lstStyle/>
                    <a:p>
                      <a:pPr algn="ctr"/>
                      <a:r>
                        <a:rPr lang="en-AU" sz="1050" dirty="0"/>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04324340"/>
                  </a:ext>
                </a:extLst>
              </a:tr>
              <a:tr h="252000">
                <a:tc>
                  <a:txBody>
                    <a:bodyPr/>
                    <a:lstStyle/>
                    <a:p>
                      <a:pPr marL="0" algn="ctr" defTabSz="914217" rtl="0" eaLnBrk="1" latinLnBrk="0" hangingPunct="1"/>
                      <a:r>
                        <a:rPr lang="en-AU" sz="1100" kern="1200" dirty="0">
                          <a:solidFill>
                            <a:schemeClr val="dk1"/>
                          </a:solidFill>
                          <a:latin typeface="+mn-lt"/>
                          <a:ea typeface="+mn-ea"/>
                          <a:cs typeface="+mn-cs"/>
                        </a:rPr>
                        <a:t>CCs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r>
                        <a:rPr lang="en-AU" sz="1050" dirty="0"/>
                        <a:t>3840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AU"/>
                    </a:p>
                  </a:txBody>
                  <a:tcPr/>
                </a:tc>
                <a:tc gridSpan="2">
                  <a:txBody>
                    <a:bodyPr/>
                    <a:lstStyle/>
                    <a:p>
                      <a:pPr algn="ctr"/>
                      <a:r>
                        <a:rPr lang="en-AU" sz="1050" dirty="0"/>
                        <a:t>3920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AU"/>
                    </a:p>
                  </a:txBody>
                  <a:tcPr/>
                </a:tc>
                <a:tc gridSpan="2">
                  <a:txBody>
                    <a:bodyPr/>
                    <a:lstStyle/>
                    <a:p>
                      <a:pPr algn="ctr"/>
                      <a:r>
                        <a:rPr lang="en-AU" sz="1050" dirty="0"/>
                        <a:t>3970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AU"/>
                    </a:p>
                  </a:txBody>
                  <a:tcPr/>
                </a:tc>
                <a:tc gridSpan="2">
                  <a:txBody>
                    <a:bodyPr/>
                    <a:lstStyle/>
                    <a:p>
                      <a:pPr algn="ctr"/>
                      <a:r>
                        <a:rPr lang="en-AU" sz="1050" dirty="0"/>
                        <a:t>4040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algn="ctr"/>
                      <a:endParaRPr lang="en-AU"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045622269"/>
                  </a:ext>
                </a:extLst>
              </a:tr>
            </a:tbl>
          </a:graphicData>
        </a:graphic>
      </p:graphicFrame>
      <p:sp>
        <p:nvSpPr>
          <p:cNvPr id="6" name="Rectangle 5">
            <a:extLst>
              <a:ext uri="{FF2B5EF4-FFF2-40B4-BE49-F238E27FC236}">
                <a16:creationId xmlns:a16="http://schemas.microsoft.com/office/drawing/2014/main" id="{9C93CBAA-EE87-41EA-B611-EF5168858CAE}"/>
              </a:ext>
            </a:extLst>
          </p:cNvPr>
          <p:cNvSpPr/>
          <p:nvPr/>
        </p:nvSpPr>
        <p:spPr>
          <a:xfrm>
            <a:off x="3538804" y="1494676"/>
            <a:ext cx="2865500" cy="911019"/>
          </a:xfrm>
          <a:prstGeom prst="rect">
            <a:avLst/>
          </a:prstGeom>
        </p:spPr>
        <p:txBody>
          <a:bodyPr wrap="square">
            <a:spAutoFit/>
          </a:bodyPr>
          <a:lstStyle/>
          <a:p>
            <a:pPr>
              <a:spcBef>
                <a:spcPts val="0"/>
              </a:spcBef>
              <a:spcAft>
                <a:spcPts val="0"/>
              </a:spcAft>
            </a:pPr>
            <a:r>
              <a:rPr lang="en-AU" sz="1400" dirty="0"/>
              <a:t>AC1 target = 3800</a:t>
            </a:r>
          </a:p>
          <a:p>
            <a:pPr>
              <a:spcBef>
                <a:spcPts val="0"/>
              </a:spcBef>
              <a:spcAft>
                <a:spcPts val="0"/>
              </a:spcAft>
            </a:pPr>
            <a:r>
              <a:rPr lang="en-AU" sz="1400" dirty="0"/>
              <a:t>AC2 target = 200</a:t>
            </a:r>
          </a:p>
          <a:p>
            <a:pPr>
              <a:spcBef>
                <a:spcPts val="0"/>
              </a:spcBef>
              <a:spcAft>
                <a:spcPts val="0"/>
              </a:spcAft>
            </a:pPr>
            <a:r>
              <a:rPr lang="en-AU" sz="1400" dirty="0"/>
              <a:t>AC1 already allocated = 3650</a:t>
            </a:r>
          </a:p>
          <a:p>
            <a:pPr>
              <a:spcBef>
                <a:spcPts val="0"/>
              </a:spcBef>
              <a:spcAft>
                <a:spcPts val="0"/>
              </a:spcAft>
            </a:pPr>
            <a:r>
              <a:rPr lang="en-AU" sz="1400" dirty="0"/>
              <a:t>AC2 already allocated = 50</a:t>
            </a:r>
          </a:p>
        </p:txBody>
      </p:sp>
    </p:spTree>
    <p:extLst>
      <p:ext uri="{BB962C8B-B14F-4D97-AF65-F5344CB8AC3E}">
        <p14:creationId xmlns:p14="http://schemas.microsoft.com/office/powerpoint/2010/main" val="298892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84EA-C135-42FF-BFB0-18993BB4F28E}"/>
              </a:ext>
            </a:extLst>
          </p:cNvPr>
          <p:cNvSpPr>
            <a:spLocks noGrp="1"/>
          </p:cNvSpPr>
          <p:nvPr>
            <p:ph type="title"/>
          </p:nvPr>
        </p:nvSpPr>
        <p:spPr/>
        <p:txBody>
          <a:bodyPr/>
          <a:lstStyle/>
          <a:p>
            <a:r>
              <a:rPr lang="en-AU" dirty="0"/>
              <a:t>Agenda</a:t>
            </a:r>
          </a:p>
        </p:txBody>
      </p:sp>
      <p:sp>
        <p:nvSpPr>
          <p:cNvPr id="3" name="Content Placeholder 2">
            <a:extLst>
              <a:ext uri="{FF2B5EF4-FFF2-40B4-BE49-F238E27FC236}">
                <a16:creationId xmlns:a16="http://schemas.microsoft.com/office/drawing/2014/main" id="{86C6203A-3F13-4A8A-85E7-85AF8AA51BEE}"/>
              </a:ext>
            </a:extLst>
          </p:cNvPr>
          <p:cNvSpPr>
            <a:spLocks noGrp="1"/>
          </p:cNvSpPr>
          <p:nvPr>
            <p:ph idx="1"/>
          </p:nvPr>
        </p:nvSpPr>
        <p:spPr/>
        <p:txBody>
          <a:bodyPr/>
          <a:lstStyle/>
          <a:p>
            <a:pPr lvl="2"/>
            <a:r>
              <a:rPr lang="en-AU" dirty="0"/>
              <a:t>Recap</a:t>
            </a:r>
          </a:p>
          <a:p>
            <a:pPr lvl="2"/>
            <a:r>
              <a:rPr lang="en-AU" dirty="0"/>
              <a:t>NAQ assignment stages</a:t>
            </a:r>
          </a:p>
          <a:p>
            <a:pPr lvl="2"/>
            <a:r>
              <a:rPr lang="en-AU" dirty="0"/>
              <a:t>Taskforce endorsed design parameters</a:t>
            </a:r>
          </a:p>
          <a:p>
            <a:pPr lvl="2"/>
            <a:r>
              <a:rPr lang="en-AU" dirty="0"/>
              <a:t>NAQ assignment process </a:t>
            </a:r>
          </a:p>
          <a:p>
            <a:pPr lvl="2"/>
            <a:r>
              <a:rPr lang="en-AU" dirty="0"/>
              <a:t>Prioritisation order – Existing facilities</a:t>
            </a:r>
          </a:p>
          <a:p>
            <a:pPr lvl="2"/>
            <a:r>
              <a:rPr lang="en-AU" dirty="0"/>
              <a:t>Prioritisation order – New facilities</a:t>
            </a:r>
          </a:p>
          <a:p>
            <a:pPr lvl="2"/>
            <a:r>
              <a:rPr lang="en-AU" dirty="0"/>
              <a:t>Next steps</a:t>
            </a:r>
          </a:p>
          <a:p>
            <a:pPr lvl="2"/>
            <a:endParaRPr lang="en-AU" dirty="0"/>
          </a:p>
        </p:txBody>
      </p:sp>
      <p:sp>
        <p:nvSpPr>
          <p:cNvPr id="4" name="Subtitle 3">
            <a:extLst>
              <a:ext uri="{FF2B5EF4-FFF2-40B4-BE49-F238E27FC236}">
                <a16:creationId xmlns:a16="http://schemas.microsoft.com/office/drawing/2014/main" id="{BB9FA0F7-EA94-48C8-BD0E-4006112AA59F}"/>
              </a:ext>
            </a:extLst>
          </p:cNvPr>
          <p:cNvSpPr>
            <a:spLocks noGrp="1"/>
          </p:cNvSpPr>
          <p:nvPr>
            <p:ph type="subTitle" idx="13"/>
          </p:nvPr>
        </p:nvSpPr>
        <p:spPr/>
        <p:txBody>
          <a:bodyPr/>
          <a:lstStyle/>
          <a:p>
            <a:endParaRPr lang="en-AU"/>
          </a:p>
        </p:txBody>
      </p:sp>
      <p:sp>
        <p:nvSpPr>
          <p:cNvPr id="5" name="Footer Placeholder 4">
            <a:extLst>
              <a:ext uri="{FF2B5EF4-FFF2-40B4-BE49-F238E27FC236}">
                <a16:creationId xmlns:a16="http://schemas.microsoft.com/office/drawing/2014/main" id="{E264567E-D346-4FEC-89C1-8989879A5234}"/>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C1CC2E2F-D079-49CB-83C7-F91C564DF442}"/>
              </a:ext>
            </a:extLst>
          </p:cNvPr>
          <p:cNvSpPr>
            <a:spLocks noGrp="1"/>
          </p:cNvSpPr>
          <p:nvPr>
            <p:ph type="sldNum" sz="quarter" idx="16"/>
          </p:nvPr>
        </p:nvSpPr>
        <p:spPr/>
        <p:txBody>
          <a:bodyPr/>
          <a:lstStyle/>
          <a:p>
            <a:fld id="{5753E4DD-3961-4790-8047-665C0BF52244}" type="slidenum">
              <a:rPr lang="en-US" smtClean="0"/>
              <a:pPr/>
              <a:t>2</a:t>
            </a:fld>
            <a:endParaRPr lang="en-US"/>
          </a:p>
        </p:txBody>
      </p:sp>
    </p:spTree>
    <p:extLst>
      <p:ext uri="{BB962C8B-B14F-4D97-AF65-F5344CB8AC3E}">
        <p14:creationId xmlns:p14="http://schemas.microsoft.com/office/powerpoint/2010/main" val="391541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2D79-7DF1-4D84-8695-0A13797B48AB}"/>
              </a:ext>
            </a:extLst>
          </p:cNvPr>
          <p:cNvSpPr>
            <a:spLocks noGrp="1"/>
          </p:cNvSpPr>
          <p:nvPr>
            <p:ph type="title"/>
          </p:nvPr>
        </p:nvSpPr>
        <p:spPr/>
        <p:txBody>
          <a:bodyPr/>
          <a:lstStyle/>
          <a:p>
            <a:r>
              <a:rPr lang="en-AU" dirty="0"/>
              <a:t>Next steps</a:t>
            </a:r>
          </a:p>
        </p:txBody>
      </p:sp>
      <p:sp>
        <p:nvSpPr>
          <p:cNvPr id="4" name="Subtitle 3">
            <a:extLst>
              <a:ext uri="{FF2B5EF4-FFF2-40B4-BE49-F238E27FC236}">
                <a16:creationId xmlns:a16="http://schemas.microsoft.com/office/drawing/2014/main" id="{6DF5EF23-27D1-4B85-AFA5-DC85EED7E1E4}"/>
              </a:ext>
            </a:extLst>
          </p:cNvPr>
          <p:cNvSpPr>
            <a:spLocks noGrp="1"/>
          </p:cNvSpPr>
          <p:nvPr>
            <p:ph type="subTitle" idx="13"/>
          </p:nvPr>
        </p:nvSpPr>
        <p:spPr/>
        <p:txBody>
          <a:bodyPr/>
          <a:lstStyle/>
          <a:p>
            <a:r>
              <a:rPr lang="en-AU" dirty="0"/>
              <a:t>RCM changes</a:t>
            </a:r>
          </a:p>
        </p:txBody>
      </p:sp>
      <p:sp>
        <p:nvSpPr>
          <p:cNvPr id="5" name="Footer Placeholder 4">
            <a:extLst>
              <a:ext uri="{FF2B5EF4-FFF2-40B4-BE49-F238E27FC236}">
                <a16:creationId xmlns:a16="http://schemas.microsoft.com/office/drawing/2014/main" id="{B672E07B-AC10-4460-AF42-F75BD38F8DE4}"/>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6534930E-187E-433A-BCB8-9E6FD9EFEC1C}"/>
              </a:ext>
            </a:extLst>
          </p:cNvPr>
          <p:cNvSpPr>
            <a:spLocks noGrp="1"/>
          </p:cNvSpPr>
          <p:nvPr>
            <p:ph type="sldNum" sz="quarter" idx="16"/>
          </p:nvPr>
        </p:nvSpPr>
        <p:spPr/>
        <p:txBody>
          <a:bodyPr/>
          <a:lstStyle/>
          <a:p>
            <a:fld id="{5753E4DD-3961-4790-8047-665C0BF52244}" type="slidenum">
              <a:rPr lang="en-US" smtClean="0"/>
              <a:pPr/>
              <a:t>20</a:t>
            </a:fld>
            <a:endParaRPr lang="en-US"/>
          </a:p>
        </p:txBody>
      </p:sp>
      <p:sp>
        <p:nvSpPr>
          <p:cNvPr id="7" name="Content Placeholder 2">
            <a:extLst>
              <a:ext uri="{FF2B5EF4-FFF2-40B4-BE49-F238E27FC236}">
                <a16:creationId xmlns:a16="http://schemas.microsoft.com/office/drawing/2014/main" id="{A48C36FC-ECDD-456F-9602-C77CDCA5FEEC}"/>
              </a:ext>
            </a:extLst>
          </p:cNvPr>
          <p:cNvSpPr>
            <a:spLocks noGrp="1"/>
          </p:cNvSpPr>
          <p:nvPr>
            <p:ph idx="1"/>
          </p:nvPr>
        </p:nvSpPr>
        <p:spPr>
          <a:xfrm>
            <a:off x="503238" y="1502020"/>
            <a:ext cx="8137525" cy="4500563"/>
          </a:xfrm>
        </p:spPr>
        <p:txBody>
          <a:bodyPr/>
          <a:lstStyle/>
          <a:p>
            <a:pPr lvl="2"/>
            <a:r>
              <a:rPr lang="en-AU" dirty="0"/>
              <a:t>July and August 2020</a:t>
            </a:r>
          </a:p>
          <a:p>
            <a:pPr lvl="3"/>
            <a:r>
              <a:rPr lang="en-AU" dirty="0"/>
              <a:t>Resolve remaining issues for NAQ/RCM framework design </a:t>
            </a:r>
          </a:p>
          <a:p>
            <a:pPr lvl="3"/>
            <a:r>
              <a:rPr lang="en-AU" dirty="0"/>
              <a:t>Complete the design of storage and hybrid facilities certification  </a:t>
            </a:r>
          </a:p>
          <a:p>
            <a:pPr lvl="2"/>
            <a:r>
              <a:rPr lang="en-AU" dirty="0"/>
              <a:t>August and September 2020</a:t>
            </a:r>
          </a:p>
          <a:p>
            <a:pPr lvl="3"/>
            <a:r>
              <a:rPr lang="en-AU" dirty="0"/>
              <a:t>TDOWG on NAQ model design</a:t>
            </a:r>
          </a:p>
          <a:p>
            <a:pPr lvl="3"/>
            <a:r>
              <a:rPr lang="en-AU" dirty="0"/>
              <a:t>Release an Information Paper on the final NAQ/RCM framework design</a:t>
            </a:r>
          </a:p>
          <a:p>
            <a:pPr lvl="3"/>
            <a:r>
              <a:rPr lang="en-AU" dirty="0"/>
              <a:t>Finalise draft amending rules</a:t>
            </a:r>
          </a:p>
          <a:p>
            <a:pPr lvl="3"/>
            <a:r>
              <a:rPr lang="en-AU" dirty="0"/>
              <a:t>Conduct one-on-one stakeholder briefings</a:t>
            </a:r>
          </a:p>
          <a:p>
            <a:pPr lvl="2"/>
            <a:r>
              <a:rPr lang="en-AU" dirty="0"/>
              <a:t>October 2020:</a:t>
            </a:r>
          </a:p>
          <a:p>
            <a:pPr lvl="3"/>
            <a:r>
              <a:rPr lang="en-AU" dirty="0"/>
              <a:t>Commence formal consultation on draft rules</a:t>
            </a:r>
          </a:p>
          <a:p>
            <a:pPr lvl="3"/>
            <a:r>
              <a:rPr lang="en-AU" dirty="0"/>
              <a:t>One-on-one and TDOWG stakeholder briefings</a:t>
            </a:r>
          </a:p>
          <a:p>
            <a:pPr lvl="2"/>
            <a:r>
              <a:rPr lang="en-AU" dirty="0"/>
              <a:t>November 2020:</a:t>
            </a:r>
          </a:p>
          <a:p>
            <a:pPr lvl="3"/>
            <a:r>
              <a:rPr lang="en-AU" dirty="0"/>
              <a:t>Submit amending rules to Minister for approval</a:t>
            </a:r>
          </a:p>
          <a:p>
            <a:pPr lvl="1"/>
            <a:endParaRPr lang="en-AU" dirty="0"/>
          </a:p>
        </p:txBody>
      </p:sp>
    </p:spTree>
    <p:extLst>
      <p:ext uri="{BB962C8B-B14F-4D97-AF65-F5344CB8AC3E}">
        <p14:creationId xmlns:p14="http://schemas.microsoft.com/office/powerpoint/2010/main" val="357266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3451-14A7-49A6-9D73-BF5F6EC7AEC0}"/>
              </a:ext>
            </a:extLst>
          </p:cNvPr>
          <p:cNvSpPr>
            <a:spLocks noGrp="1"/>
          </p:cNvSpPr>
          <p:nvPr>
            <p:ph type="title"/>
          </p:nvPr>
        </p:nvSpPr>
        <p:spPr/>
        <p:txBody>
          <a:bodyPr/>
          <a:lstStyle/>
          <a:p>
            <a:r>
              <a:rPr lang="en-AU" dirty="0"/>
              <a:t>The Reserve Capacity Mechanism</a:t>
            </a:r>
          </a:p>
        </p:txBody>
      </p:sp>
      <p:sp>
        <p:nvSpPr>
          <p:cNvPr id="3" name="Content Placeholder 2">
            <a:extLst>
              <a:ext uri="{FF2B5EF4-FFF2-40B4-BE49-F238E27FC236}">
                <a16:creationId xmlns:a16="http://schemas.microsoft.com/office/drawing/2014/main" id="{0C69B5D4-4AB6-482B-A2EA-905E79BF490A}"/>
              </a:ext>
            </a:extLst>
          </p:cNvPr>
          <p:cNvSpPr>
            <a:spLocks noGrp="1"/>
          </p:cNvSpPr>
          <p:nvPr>
            <p:ph idx="1"/>
          </p:nvPr>
        </p:nvSpPr>
        <p:spPr>
          <a:xfrm>
            <a:off x="503206" y="1517260"/>
            <a:ext cx="8136000" cy="4500000"/>
          </a:xfrm>
        </p:spPr>
        <p:txBody>
          <a:bodyPr/>
          <a:lstStyle/>
          <a:p>
            <a:pPr lvl="1"/>
            <a:r>
              <a:rPr lang="en-US" dirty="0"/>
              <a:t>Ensure reliability by </a:t>
            </a:r>
            <a:r>
              <a:rPr lang="en-AU" dirty="0"/>
              <a:t>incentivising</a:t>
            </a:r>
            <a:r>
              <a:rPr lang="en-US" dirty="0"/>
              <a:t> investment in reserve capacity when needed by the system. </a:t>
            </a:r>
          </a:p>
          <a:p>
            <a:pPr lvl="2">
              <a:spcBef>
                <a:spcPts val="1200"/>
              </a:spcBef>
            </a:pPr>
            <a:r>
              <a:rPr lang="en-US" dirty="0"/>
              <a:t>Provide a predictable revenue stream to provide investment certainty. </a:t>
            </a:r>
          </a:p>
          <a:p>
            <a:pPr lvl="2">
              <a:spcBef>
                <a:spcPts val="600"/>
              </a:spcBef>
            </a:pPr>
            <a:r>
              <a:rPr lang="en-US" dirty="0"/>
              <a:t>Reward reserve capacity for being available when needed by the system. </a:t>
            </a:r>
          </a:p>
          <a:p>
            <a:pPr lvl="1"/>
            <a:r>
              <a:rPr lang="en-US" dirty="0"/>
              <a:t>Issues in a constrained access framework</a:t>
            </a:r>
          </a:p>
          <a:p>
            <a:pPr lvl="2">
              <a:spcBef>
                <a:spcPts val="1200"/>
              </a:spcBef>
            </a:pPr>
            <a:r>
              <a:rPr lang="en-AU" dirty="0"/>
              <a:t>Transfer capability of the network is a more prominent factor when assessing the availability of reserve capacity when needed by the system. </a:t>
            </a:r>
          </a:p>
          <a:p>
            <a:pPr lvl="2">
              <a:spcBef>
                <a:spcPts val="600"/>
              </a:spcBef>
            </a:pPr>
            <a:r>
              <a:rPr lang="en-AU" dirty="0"/>
              <a:t>Network constraints occur because of many interrelated and complex factors.</a:t>
            </a:r>
          </a:p>
          <a:p>
            <a:pPr lvl="3"/>
            <a:r>
              <a:rPr lang="en-AU" dirty="0"/>
              <a:t>New reserve capacity locating in congested parts of the grid will increase the frequency of constraints in the region. </a:t>
            </a:r>
          </a:p>
          <a:p>
            <a:pPr lvl="3"/>
            <a:r>
              <a:rPr lang="en-AU" dirty="0"/>
              <a:t>This can result in existing reserve capacity being constrained off during peak demand.</a:t>
            </a:r>
          </a:p>
          <a:p>
            <a:pPr lvl="3"/>
            <a:r>
              <a:rPr lang="en-AU" dirty="0"/>
              <a:t>This reduces the availability of existing capacity when needed by the system, exposing capacity revenues to volatility and uncertainty.</a:t>
            </a:r>
          </a:p>
          <a:p>
            <a:endParaRPr lang="en-AU" dirty="0"/>
          </a:p>
        </p:txBody>
      </p:sp>
      <p:sp>
        <p:nvSpPr>
          <p:cNvPr id="4" name="Subtitle 3">
            <a:extLst>
              <a:ext uri="{FF2B5EF4-FFF2-40B4-BE49-F238E27FC236}">
                <a16:creationId xmlns:a16="http://schemas.microsoft.com/office/drawing/2014/main" id="{F78546AB-A6EA-4C72-932D-46FD56507B50}"/>
              </a:ext>
            </a:extLst>
          </p:cNvPr>
          <p:cNvSpPr>
            <a:spLocks noGrp="1"/>
          </p:cNvSpPr>
          <p:nvPr>
            <p:ph type="subTitle" idx="13"/>
          </p:nvPr>
        </p:nvSpPr>
        <p:spPr/>
        <p:txBody>
          <a:bodyPr/>
          <a:lstStyle/>
          <a:p>
            <a:r>
              <a:rPr lang="en-AU" dirty="0"/>
              <a:t>Purpose</a:t>
            </a:r>
          </a:p>
        </p:txBody>
      </p:sp>
      <p:sp>
        <p:nvSpPr>
          <p:cNvPr id="5" name="Footer Placeholder 4">
            <a:extLst>
              <a:ext uri="{FF2B5EF4-FFF2-40B4-BE49-F238E27FC236}">
                <a16:creationId xmlns:a16="http://schemas.microsoft.com/office/drawing/2014/main" id="{4C44F90D-D226-41D5-848D-6C190A07CEF6}"/>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9AB2A055-E629-4DEB-9877-8CDE42D2925C}"/>
              </a:ext>
            </a:extLst>
          </p:cNvPr>
          <p:cNvSpPr>
            <a:spLocks noGrp="1"/>
          </p:cNvSpPr>
          <p:nvPr>
            <p:ph type="sldNum" sz="quarter" idx="16"/>
          </p:nvPr>
        </p:nvSpPr>
        <p:spPr/>
        <p:txBody>
          <a:bodyPr/>
          <a:lstStyle/>
          <a:p>
            <a:fld id="{5753E4DD-3961-4790-8047-665C0BF52244}" type="slidenum">
              <a:rPr lang="en-US" smtClean="0"/>
              <a:pPr/>
              <a:t>3</a:t>
            </a:fld>
            <a:endParaRPr lang="en-US" dirty="0"/>
          </a:p>
        </p:txBody>
      </p:sp>
    </p:spTree>
    <p:extLst>
      <p:ext uri="{BB962C8B-B14F-4D97-AF65-F5344CB8AC3E}">
        <p14:creationId xmlns:p14="http://schemas.microsoft.com/office/powerpoint/2010/main" val="387426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1796-9129-4113-B1F0-FE32AE2BAA09}"/>
              </a:ext>
            </a:extLst>
          </p:cNvPr>
          <p:cNvSpPr>
            <a:spLocks noGrp="1"/>
          </p:cNvSpPr>
          <p:nvPr>
            <p:ph type="title"/>
          </p:nvPr>
        </p:nvSpPr>
        <p:spPr/>
        <p:txBody>
          <a:bodyPr/>
          <a:lstStyle/>
          <a:p>
            <a:r>
              <a:rPr lang="en-US" dirty="0"/>
              <a:t>The Network Access Quantity</a:t>
            </a:r>
            <a:endParaRPr lang="en-AU" dirty="0"/>
          </a:p>
        </p:txBody>
      </p:sp>
      <p:sp>
        <p:nvSpPr>
          <p:cNvPr id="3" name="Content Placeholder 2">
            <a:extLst>
              <a:ext uri="{FF2B5EF4-FFF2-40B4-BE49-F238E27FC236}">
                <a16:creationId xmlns:a16="http://schemas.microsoft.com/office/drawing/2014/main" id="{698BC355-BB5C-4259-95B9-D05DFC66E453}"/>
              </a:ext>
            </a:extLst>
          </p:cNvPr>
          <p:cNvSpPr>
            <a:spLocks noGrp="1"/>
          </p:cNvSpPr>
          <p:nvPr>
            <p:ph idx="1"/>
          </p:nvPr>
        </p:nvSpPr>
        <p:spPr>
          <a:xfrm>
            <a:off x="503999" y="1657125"/>
            <a:ext cx="8136000" cy="4119750"/>
          </a:xfrm>
        </p:spPr>
        <p:txBody>
          <a:bodyPr/>
          <a:lstStyle/>
          <a:p>
            <a:pPr lvl="2">
              <a:lnSpc>
                <a:spcPct val="100000"/>
              </a:lnSpc>
              <a:spcBef>
                <a:spcPts val="600"/>
              </a:spcBef>
              <a:spcAft>
                <a:spcPts val="600"/>
              </a:spcAft>
            </a:pPr>
            <a:r>
              <a:rPr lang="en-US" dirty="0"/>
              <a:t>The Network Access Quantity (NAQ) will ensure the RCM provides investment certainty and system reliability by:</a:t>
            </a:r>
          </a:p>
          <a:p>
            <a:pPr lvl="3">
              <a:lnSpc>
                <a:spcPct val="100000"/>
              </a:lnSpc>
              <a:spcAft>
                <a:spcPts val="600"/>
              </a:spcAft>
            </a:pPr>
            <a:r>
              <a:rPr lang="en-US" dirty="0"/>
              <a:t>establishing a priority order for facilities to receive Capacity Credits, with a facility’s priority status only being amended in specific circumstances; and</a:t>
            </a:r>
          </a:p>
          <a:p>
            <a:pPr lvl="3">
              <a:lnSpc>
                <a:spcPct val="100000"/>
              </a:lnSpc>
              <a:spcAft>
                <a:spcPts val="600"/>
              </a:spcAft>
            </a:pPr>
            <a:r>
              <a:rPr lang="en-US" dirty="0"/>
              <a:t>defining the network capacity available to capacity resources for the purposes of assigning Capacity Credits. </a:t>
            </a:r>
          </a:p>
          <a:p>
            <a:pPr lvl="2">
              <a:lnSpc>
                <a:spcPct val="100000"/>
              </a:lnSpc>
              <a:spcAft>
                <a:spcPts val="600"/>
              </a:spcAft>
            </a:pPr>
            <a:r>
              <a:rPr lang="en-US" dirty="0"/>
              <a:t>The NAQ also provides an important locational signal for new investment. </a:t>
            </a:r>
          </a:p>
          <a:p>
            <a:pPr lvl="3">
              <a:lnSpc>
                <a:spcPct val="100000"/>
              </a:lnSpc>
              <a:spcAft>
                <a:spcPts val="600"/>
              </a:spcAft>
            </a:pPr>
            <a:r>
              <a:rPr lang="en-US" dirty="0"/>
              <a:t>Once NAQ is assigned, new facilities can only receive NAQ up to the residual capacity of the network in that region.</a:t>
            </a:r>
          </a:p>
          <a:p>
            <a:pPr lvl="2">
              <a:lnSpc>
                <a:spcPct val="100000"/>
              </a:lnSpc>
              <a:spcAft>
                <a:spcPts val="600"/>
              </a:spcAft>
            </a:pPr>
            <a:r>
              <a:rPr lang="en-US" dirty="0"/>
              <a:t>The NAQ has no role in the dispatch or settlement of the energy or essential system services markets.  </a:t>
            </a:r>
          </a:p>
          <a:p>
            <a:pPr lvl="3">
              <a:lnSpc>
                <a:spcPct val="100000"/>
              </a:lnSpc>
              <a:spcAft>
                <a:spcPts val="600"/>
              </a:spcAft>
            </a:pPr>
            <a:r>
              <a:rPr lang="en-US" dirty="0"/>
              <a:t>These markets will operate under a security constrained economic dispatch market design. </a:t>
            </a:r>
          </a:p>
        </p:txBody>
      </p:sp>
      <p:sp>
        <p:nvSpPr>
          <p:cNvPr id="4" name="Subtitle 3">
            <a:extLst>
              <a:ext uri="{FF2B5EF4-FFF2-40B4-BE49-F238E27FC236}">
                <a16:creationId xmlns:a16="http://schemas.microsoft.com/office/drawing/2014/main" id="{9D9A6C6C-41FE-4946-9199-C35B506589C9}"/>
              </a:ext>
            </a:extLst>
          </p:cNvPr>
          <p:cNvSpPr>
            <a:spLocks noGrp="1"/>
          </p:cNvSpPr>
          <p:nvPr>
            <p:ph type="subTitle" idx="13"/>
          </p:nvPr>
        </p:nvSpPr>
        <p:spPr>
          <a:xfrm>
            <a:off x="503999" y="990000"/>
            <a:ext cx="6120000" cy="432000"/>
          </a:xfrm>
        </p:spPr>
        <p:txBody>
          <a:bodyPr/>
          <a:lstStyle/>
          <a:p>
            <a:r>
              <a:rPr lang="en-AU" dirty="0"/>
              <a:t>Fundamentals</a:t>
            </a:r>
          </a:p>
          <a:p>
            <a:endParaRPr lang="en-AU" dirty="0"/>
          </a:p>
        </p:txBody>
      </p:sp>
      <p:sp>
        <p:nvSpPr>
          <p:cNvPr id="5" name="Slide Number Placeholder 4">
            <a:extLst>
              <a:ext uri="{FF2B5EF4-FFF2-40B4-BE49-F238E27FC236}">
                <a16:creationId xmlns:a16="http://schemas.microsoft.com/office/drawing/2014/main" id="{E9C6E02A-7E24-4ADE-B78A-AA3DD2905C30}"/>
              </a:ext>
            </a:extLst>
          </p:cNvPr>
          <p:cNvSpPr>
            <a:spLocks noGrp="1"/>
          </p:cNvSpPr>
          <p:nvPr>
            <p:ph type="sldNum" sz="quarter" idx="16"/>
          </p:nvPr>
        </p:nvSpPr>
        <p:spPr/>
        <p:txBody>
          <a:bodyPr/>
          <a:lstStyle/>
          <a:p>
            <a:fld id="{5753E4DD-3961-4790-8047-665C0BF52244}" type="slidenum">
              <a:rPr lang="en-US" smtClean="0"/>
              <a:pPr/>
              <a:t>4</a:t>
            </a:fld>
            <a:endParaRPr lang="en-US" dirty="0"/>
          </a:p>
        </p:txBody>
      </p:sp>
      <p:sp>
        <p:nvSpPr>
          <p:cNvPr id="6" name="Footer Placeholder 5">
            <a:extLst>
              <a:ext uri="{FF2B5EF4-FFF2-40B4-BE49-F238E27FC236}">
                <a16:creationId xmlns:a16="http://schemas.microsoft.com/office/drawing/2014/main" id="{C5F687A6-4B71-40C8-B234-495FE9091741}"/>
              </a:ext>
            </a:extLst>
          </p:cNvPr>
          <p:cNvSpPr>
            <a:spLocks noGrp="1"/>
          </p:cNvSpPr>
          <p:nvPr>
            <p:ph type="ftr" sz="quarter" idx="15"/>
          </p:nvPr>
        </p:nvSpPr>
        <p:spPr/>
        <p:txBody>
          <a:bodyPr/>
          <a:lstStyle/>
          <a:p>
            <a:r>
              <a:rPr lang="en-US" dirty="0"/>
              <a:t>NAQ Framework update</a:t>
            </a:r>
          </a:p>
        </p:txBody>
      </p:sp>
    </p:spTree>
    <p:extLst>
      <p:ext uri="{BB962C8B-B14F-4D97-AF65-F5344CB8AC3E}">
        <p14:creationId xmlns:p14="http://schemas.microsoft.com/office/powerpoint/2010/main" val="332310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D4C6-2C50-2A46-9BD6-102C160ECBEB}"/>
              </a:ext>
            </a:extLst>
          </p:cNvPr>
          <p:cNvSpPr>
            <a:spLocks noGrp="1"/>
          </p:cNvSpPr>
          <p:nvPr>
            <p:ph type="title"/>
          </p:nvPr>
        </p:nvSpPr>
        <p:spPr/>
        <p:txBody>
          <a:bodyPr/>
          <a:lstStyle/>
          <a:p>
            <a:r>
              <a:rPr lang="en-AU" dirty="0"/>
              <a:t>NAQ framework</a:t>
            </a:r>
          </a:p>
        </p:txBody>
      </p:sp>
      <p:sp>
        <p:nvSpPr>
          <p:cNvPr id="4" name="Subtitle 3">
            <a:extLst>
              <a:ext uri="{FF2B5EF4-FFF2-40B4-BE49-F238E27FC236}">
                <a16:creationId xmlns:a16="http://schemas.microsoft.com/office/drawing/2014/main" id="{3EF68605-E22A-EC49-91AC-55128CE99567}"/>
              </a:ext>
            </a:extLst>
          </p:cNvPr>
          <p:cNvSpPr>
            <a:spLocks noGrp="1"/>
          </p:cNvSpPr>
          <p:nvPr>
            <p:ph type="subTitle" idx="13"/>
          </p:nvPr>
        </p:nvSpPr>
        <p:spPr/>
        <p:txBody>
          <a:bodyPr/>
          <a:lstStyle/>
          <a:p>
            <a:r>
              <a:rPr lang="en-AU" dirty="0"/>
              <a:t>Assignment stages</a:t>
            </a:r>
          </a:p>
        </p:txBody>
      </p:sp>
      <p:sp>
        <p:nvSpPr>
          <p:cNvPr id="5" name="Slide Number Placeholder 4">
            <a:extLst>
              <a:ext uri="{FF2B5EF4-FFF2-40B4-BE49-F238E27FC236}">
                <a16:creationId xmlns:a16="http://schemas.microsoft.com/office/drawing/2014/main" id="{554F8839-3745-0D42-AF03-65E245317C34}"/>
              </a:ext>
            </a:extLst>
          </p:cNvPr>
          <p:cNvSpPr>
            <a:spLocks noGrp="1"/>
          </p:cNvSpPr>
          <p:nvPr>
            <p:ph type="sldNum" sz="quarter" idx="16"/>
          </p:nvPr>
        </p:nvSpPr>
        <p:spPr/>
        <p:txBody>
          <a:bodyPr/>
          <a:lstStyle/>
          <a:p>
            <a:fld id="{5753E4DD-3961-4790-8047-665C0BF52244}" type="slidenum">
              <a:rPr lang="en-US" smtClean="0"/>
              <a:pPr/>
              <a:t>5</a:t>
            </a:fld>
            <a:endParaRPr lang="en-US" dirty="0"/>
          </a:p>
        </p:txBody>
      </p:sp>
      <p:sp>
        <p:nvSpPr>
          <p:cNvPr id="6" name="Footer Placeholder 5">
            <a:extLst>
              <a:ext uri="{FF2B5EF4-FFF2-40B4-BE49-F238E27FC236}">
                <a16:creationId xmlns:a16="http://schemas.microsoft.com/office/drawing/2014/main" id="{33BE0295-8AAF-4D4B-8205-FB1D7BAE8C6D}"/>
              </a:ext>
            </a:extLst>
          </p:cNvPr>
          <p:cNvSpPr>
            <a:spLocks noGrp="1"/>
          </p:cNvSpPr>
          <p:nvPr>
            <p:ph type="ftr" sz="quarter" idx="15"/>
          </p:nvPr>
        </p:nvSpPr>
        <p:spPr/>
        <p:txBody>
          <a:bodyPr/>
          <a:lstStyle/>
          <a:p>
            <a:r>
              <a:rPr lang="en-US" dirty="0"/>
              <a:t>NAQ Framework update</a:t>
            </a:r>
          </a:p>
        </p:txBody>
      </p:sp>
      <p:pic>
        <p:nvPicPr>
          <p:cNvPr id="158" name="Picture 157">
            <a:extLst>
              <a:ext uri="{FF2B5EF4-FFF2-40B4-BE49-F238E27FC236}">
                <a16:creationId xmlns:a16="http://schemas.microsoft.com/office/drawing/2014/main" id="{D360E762-9660-41AE-A07F-EA93051AAF13}"/>
              </a:ext>
            </a:extLst>
          </p:cNvPr>
          <p:cNvPicPr>
            <a:picLocks noChangeAspect="1"/>
          </p:cNvPicPr>
          <p:nvPr/>
        </p:nvPicPr>
        <p:blipFill>
          <a:blip r:embed="rId3"/>
          <a:stretch>
            <a:fillRect/>
          </a:stretch>
        </p:blipFill>
        <p:spPr>
          <a:xfrm>
            <a:off x="1348149" y="1278000"/>
            <a:ext cx="6446113" cy="4937448"/>
          </a:xfrm>
          <a:prstGeom prst="rect">
            <a:avLst/>
          </a:prstGeom>
        </p:spPr>
      </p:pic>
    </p:spTree>
    <p:extLst>
      <p:ext uri="{BB962C8B-B14F-4D97-AF65-F5344CB8AC3E}">
        <p14:creationId xmlns:p14="http://schemas.microsoft.com/office/powerpoint/2010/main" val="294611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5765-E402-4066-BBB2-B9247CF5613A}"/>
              </a:ext>
            </a:extLst>
          </p:cNvPr>
          <p:cNvSpPr>
            <a:spLocks noGrp="1"/>
          </p:cNvSpPr>
          <p:nvPr>
            <p:ph type="title"/>
          </p:nvPr>
        </p:nvSpPr>
        <p:spPr/>
        <p:txBody>
          <a:bodyPr/>
          <a:lstStyle/>
          <a:p>
            <a:r>
              <a:rPr lang="en-AU" dirty="0"/>
              <a:t>NAQ framework</a:t>
            </a:r>
          </a:p>
        </p:txBody>
      </p:sp>
      <p:sp>
        <p:nvSpPr>
          <p:cNvPr id="3" name="Content Placeholder 2">
            <a:extLst>
              <a:ext uri="{FF2B5EF4-FFF2-40B4-BE49-F238E27FC236}">
                <a16:creationId xmlns:a16="http://schemas.microsoft.com/office/drawing/2014/main" id="{A5BA9242-6E19-4A74-A846-52CF30ABA110}"/>
              </a:ext>
            </a:extLst>
          </p:cNvPr>
          <p:cNvSpPr>
            <a:spLocks noGrp="1"/>
          </p:cNvSpPr>
          <p:nvPr>
            <p:ph idx="1"/>
          </p:nvPr>
        </p:nvSpPr>
        <p:spPr/>
        <p:txBody>
          <a:bodyPr/>
          <a:lstStyle/>
          <a:p>
            <a:pPr lvl="2"/>
            <a:r>
              <a:rPr lang="en-AU" dirty="0"/>
              <a:t>NAQ is performance based and not subject to a specified time limit.</a:t>
            </a:r>
          </a:p>
          <a:p>
            <a:pPr lvl="2"/>
            <a:r>
              <a:rPr lang="en-AU" dirty="0"/>
              <a:t>All capacity resources (generation, DSM, storage) eligible. </a:t>
            </a:r>
          </a:p>
          <a:p>
            <a:pPr lvl="2"/>
            <a:r>
              <a:rPr lang="en-AU" dirty="0"/>
              <a:t>Facility performance (CRC) must support NAQ. </a:t>
            </a:r>
          </a:p>
          <a:p>
            <a:pPr lvl="2"/>
            <a:r>
              <a:rPr lang="en-AU" dirty="0"/>
              <a:t>Available NAQ assigned to existing facilities first before new facilities.</a:t>
            </a:r>
          </a:p>
          <a:p>
            <a:pPr lvl="2"/>
            <a:r>
              <a:rPr lang="en-AU" dirty="0"/>
              <a:t>Different priorities apply to facilities depending on their circumstances. </a:t>
            </a:r>
          </a:p>
          <a:p>
            <a:pPr lvl="3"/>
            <a:r>
              <a:rPr lang="en-AU" dirty="0"/>
              <a:t>Existing facilities have a higher priority if NAQ has been previously reduced due to ‘organic’ changes (network, demand, weather).</a:t>
            </a:r>
          </a:p>
          <a:p>
            <a:pPr lvl="3"/>
            <a:r>
              <a:rPr lang="en-AU" dirty="0"/>
              <a:t>Existing facilities have a lower priority if NAQ is reduced due to poor performance resulting in a reduced CRC. </a:t>
            </a:r>
          </a:p>
          <a:p>
            <a:pPr lvl="3"/>
            <a:r>
              <a:rPr lang="en-AU" dirty="0"/>
              <a:t>Existing facilities with more certified capacity (CRC) than NAQ will be prioritised ahead of new facilities</a:t>
            </a:r>
          </a:p>
          <a:p>
            <a:pPr lvl="3"/>
            <a:r>
              <a:rPr lang="en-AU" dirty="0"/>
              <a:t>Existing facilities that upgrade capacity (beyond their initial maximum capacity) are assessed for any additional NAQ with new facilities. </a:t>
            </a:r>
          </a:p>
          <a:p>
            <a:pPr marL="0" lvl="2" indent="0">
              <a:buNone/>
            </a:pPr>
            <a:endParaRPr lang="en-AU" dirty="0"/>
          </a:p>
          <a:p>
            <a:pPr marL="0" lvl="2" indent="0">
              <a:buNone/>
            </a:pPr>
            <a:endParaRPr lang="en-AU" dirty="0"/>
          </a:p>
          <a:p>
            <a:pPr lvl="2"/>
            <a:endParaRPr lang="en-AU" dirty="0"/>
          </a:p>
          <a:p>
            <a:pPr lvl="2"/>
            <a:endParaRPr lang="en-AU" dirty="0"/>
          </a:p>
          <a:p>
            <a:pPr lvl="2"/>
            <a:endParaRPr lang="en-AU" dirty="0"/>
          </a:p>
          <a:p>
            <a:pPr lvl="2"/>
            <a:endParaRPr lang="en-AU" dirty="0"/>
          </a:p>
          <a:p>
            <a:pPr lvl="2"/>
            <a:endParaRPr lang="en-AU" dirty="0"/>
          </a:p>
          <a:p>
            <a:pPr lvl="1"/>
            <a:endParaRPr lang="en-AU" dirty="0"/>
          </a:p>
        </p:txBody>
      </p:sp>
      <p:sp>
        <p:nvSpPr>
          <p:cNvPr id="4" name="Subtitle 3">
            <a:extLst>
              <a:ext uri="{FF2B5EF4-FFF2-40B4-BE49-F238E27FC236}">
                <a16:creationId xmlns:a16="http://schemas.microsoft.com/office/drawing/2014/main" id="{5964F650-71AB-465B-B0BB-48B7B952AB7D}"/>
              </a:ext>
            </a:extLst>
          </p:cNvPr>
          <p:cNvSpPr>
            <a:spLocks noGrp="1"/>
          </p:cNvSpPr>
          <p:nvPr>
            <p:ph type="subTitle" idx="13"/>
          </p:nvPr>
        </p:nvSpPr>
        <p:spPr/>
        <p:txBody>
          <a:bodyPr/>
          <a:lstStyle/>
          <a:p>
            <a:r>
              <a:rPr lang="en-AU" dirty="0"/>
              <a:t>Key design parameters endorsed by the Taskforce</a:t>
            </a:r>
          </a:p>
        </p:txBody>
      </p:sp>
      <p:sp>
        <p:nvSpPr>
          <p:cNvPr id="5" name="Footer Placeholder 4">
            <a:extLst>
              <a:ext uri="{FF2B5EF4-FFF2-40B4-BE49-F238E27FC236}">
                <a16:creationId xmlns:a16="http://schemas.microsoft.com/office/drawing/2014/main" id="{2CBBFA74-E83E-4395-90F6-3AE81F1F8C99}"/>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C2819962-9A86-4C3F-BA79-43EEAFCA8B46}"/>
              </a:ext>
            </a:extLst>
          </p:cNvPr>
          <p:cNvSpPr>
            <a:spLocks noGrp="1"/>
          </p:cNvSpPr>
          <p:nvPr>
            <p:ph type="sldNum" sz="quarter" idx="16"/>
          </p:nvPr>
        </p:nvSpPr>
        <p:spPr/>
        <p:txBody>
          <a:bodyPr/>
          <a:lstStyle/>
          <a:p>
            <a:fld id="{5753E4DD-3961-4790-8047-665C0BF52244}" type="slidenum">
              <a:rPr lang="en-US" smtClean="0"/>
              <a:pPr/>
              <a:t>6</a:t>
            </a:fld>
            <a:endParaRPr lang="en-US"/>
          </a:p>
        </p:txBody>
      </p:sp>
    </p:spTree>
    <p:extLst>
      <p:ext uri="{BB962C8B-B14F-4D97-AF65-F5344CB8AC3E}">
        <p14:creationId xmlns:p14="http://schemas.microsoft.com/office/powerpoint/2010/main" val="398762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5765-E402-4066-BBB2-B9247CF5613A}"/>
              </a:ext>
            </a:extLst>
          </p:cNvPr>
          <p:cNvSpPr>
            <a:spLocks noGrp="1"/>
          </p:cNvSpPr>
          <p:nvPr>
            <p:ph type="title"/>
          </p:nvPr>
        </p:nvSpPr>
        <p:spPr/>
        <p:txBody>
          <a:bodyPr/>
          <a:lstStyle/>
          <a:p>
            <a:r>
              <a:rPr lang="en-AU" dirty="0"/>
              <a:t>NAQ framework</a:t>
            </a:r>
          </a:p>
        </p:txBody>
      </p:sp>
      <p:sp>
        <p:nvSpPr>
          <p:cNvPr id="3" name="Content Placeholder 2">
            <a:extLst>
              <a:ext uri="{FF2B5EF4-FFF2-40B4-BE49-F238E27FC236}">
                <a16:creationId xmlns:a16="http://schemas.microsoft.com/office/drawing/2014/main" id="{A5BA9242-6E19-4A74-A846-52CF30ABA110}"/>
              </a:ext>
            </a:extLst>
          </p:cNvPr>
          <p:cNvSpPr>
            <a:spLocks noGrp="1"/>
          </p:cNvSpPr>
          <p:nvPr>
            <p:ph idx="1"/>
          </p:nvPr>
        </p:nvSpPr>
        <p:spPr/>
        <p:txBody>
          <a:bodyPr/>
          <a:lstStyle/>
          <a:p>
            <a:pPr lvl="3"/>
            <a:r>
              <a:rPr lang="en-AU" dirty="0"/>
              <a:t>New committed facilities have a higher priority over new proposed facilities. </a:t>
            </a:r>
          </a:p>
          <a:p>
            <a:pPr lvl="3"/>
            <a:r>
              <a:rPr lang="en-AU" dirty="0"/>
              <a:t>New facilities that accept a floating price have a higher priority over facilities that accept a fixed price. </a:t>
            </a:r>
          </a:p>
          <a:p>
            <a:pPr lvl="2"/>
            <a:r>
              <a:rPr lang="en-AU" dirty="0"/>
              <a:t>Facilities that fund augmentation are assessed ahead of other new entrants for NAQ enabled by their funding but not existing facilities. </a:t>
            </a:r>
          </a:p>
          <a:p>
            <a:pPr lvl="2"/>
            <a:r>
              <a:rPr lang="en-AU" dirty="0"/>
              <a:t>NAQ enabled by network funded augmentation will be prioritised to existing facilities that have been impacted by organic changes. </a:t>
            </a:r>
          </a:p>
          <a:p>
            <a:pPr lvl="2"/>
            <a:r>
              <a:rPr lang="en-AU" dirty="0"/>
              <a:t>A retiring facility does not retain its NAQ beyond the date of retirement regardless of whether the facility retires. </a:t>
            </a:r>
          </a:p>
          <a:p>
            <a:pPr lvl="2"/>
            <a:r>
              <a:rPr lang="en-AU" dirty="0"/>
              <a:t>DSM accreditation will be subject to a locational aspect.</a:t>
            </a:r>
          </a:p>
          <a:p>
            <a:pPr lvl="2"/>
            <a:endParaRPr lang="en-AU" dirty="0"/>
          </a:p>
          <a:p>
            <a:pPr marL="0" lvl="2" indent="0">
              <a:buNone/>
            </a:pPr>
            <a:endParaRPr lang="en-AU" dirty="0"/>
          </a:p>
          <a:p>
            <a:pPr lvl="2"/>
            <a:endParaRPr lang="en-AU" dirty="0"/>
          </a:p>
          <a:p>
            <a:pPr lvl="2"/>
            <a:endParaRPr lang="en-AU" dirty="0"/>
          </a:p>
          <a:p>
            <a:pPr lvl="2"/>
            <a:endParaRPr lang="en-AU" dirty="0"/>
          </a:p>
          <a:p>
            <a:pPr lvl="2"/>
            <a:endParaRPr lang="en-AU" dirty="0"/>
          </a:p>
          <a:p>
            <a:pPr lvl="2"/>
            <a:endParaRPr lang="en-AU" dirty="0"/>
          </a:p>
          <a:p>
            <a:pPr lvl="1"/>
            <a:endParaRPr lang="en-AU" dirty="0"/>
          </a:p>
        </p:txBody>
      </p:sp>
      <p:sp>
        <p:nvSpPr>
          <p:cNvPr id="4" name="Subtitle 3">
            <a:extLst>
              <a:ext uri="{FF2B5EF4-FFF2-40B4-BE49-F238E27FC236}">
                <a16:creationId xmlns:a16="http://schemas.microsoft.com/office/drawing/2014/main" id="{5964F650-71AB-465B-B0BB-48B7B952AB7D}"/>
              </a:ext>
            </a:extLst>
          </p:cNvPr>
          <p:cNvSpPr>
            <a:spLocks noGrp="1"/>
          </p:cNvSpPr>
          <p:nvPr>
            <p:ph type="subTitle" idx="13"/>
          </p:nvPr>
        </p:nvSpPr>
        <p:spPr/>
        <p:txBody>
          <a:bodyPr/>
          <a:lstStyle/>
          <a:p>
            <a:r>
              <a:rPr lang="en-AU" dirty="0"/>
              <a:t>Key design parameters endorsed by the Taskforce (continued)</a:t>
            </a:r>
          </a:p>
        </p:txBody>
      </p:sp>
      <p:sp>
        <p:nvSpPr>
          <p:cNvPr id="5" name="Footer Placeholder 4">
            <a:extLst>
              <a:ext uri="{FF2B5EF4-FFF2-40B4-BE49-F238E27FC236}">
                <a16:creationId xmlns:a16="http://schemas.microsoft.com/office/drawing/2014/main" id="{2CBBFA74-E83E-4395-90F6-3AE81F1F8C99}"/>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C2819962-9A86-4C3F-BA79-43EEAFCA8B46}"/>
              </a:ext>
            </a:extLst>
          </p:cNvPr>
          <p:cNvSpPr>
            <a:spLocks noGrp="1"/>
          </p:cNvSpPr>
          <p:nvPr>
            <p:ph type="sldNum" sz="quarter" idx="16"/>
          </p:nvPr>
        </p:nvSpPr>
        <p:spPr/>
        <p:txBody>
          <a:bodyPr/>
          <a:lstStyle/>
          <a:p>
            <a:fld id="{5753E4DD-3961-4790-8047-665C0BF52244}" type="slidenum">
              <a:rPr lang="en-US" smtClean="0"/>
              <a:pPr/>
              <a:t>7</a:t>
            </a:fld>
            <a:endParaRPr lang="en-US"/>
          </a:p>
        </p:txBody>
      </p:sp>
    </p:spTree>
    <p:extLst>
      <p:ext uri="{BB962C8B-B14F-4D97-AF65-F5344CB8AC3E}">
        <p14:creationId xmlns:p14="http://schemas.microsoft.com/office/powerpoint/2010/main" val="264778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FD11-04BD-4B6C-A86C-A8F9B25A110C}"/>
              </a:ext>
            </a:extLst>
          </p:cNvPr>
          <p:cNvSpPr>
            <a:spLocks noGrp="1"/>
          </p:cNvSpPr>
          <p:nvPr>
            <p:ph type="title"/>
          </p:nvPr>
        </p:nvSpPr>
        <p:spPr/>
        <p:txBody>
          <a:bodyPr/>
          <a:lstStyle/>
          <a:p>
            <a:r>
              <a:rPr lang="en-AU" dirty="0"/>
              <a:t>NAQ framework</a:t>
            </a:r>
          </a:p>
        </p:txBody>
      </p:sp>
      <p:sp>
        <p:nvSpPr>
          <p:cNvPr id="3" name="Content Placeholder 2">
            <a:extLst>
              <a:ext uri="{FF2B5EF4-FFF2-40B4-BE49-F238E27FC236}">
                <a16:creationId xmlns:a16="http://schemas.microsoft.com/office/drawing/2014/main" id="{00C0FDFD-DB53-4291-839D-2299B954B1BB}"/>
              </a:ext>
            </a:extLst>
          </p:cNvPr>
          <p:cNvSpPr>
            <a:spLocks noGrp="1"/>
          </p:cNvSpPr>
          <p:nvPr>
            <p:ph idx="1"/>
          </p:nvPr>
        </p:nvSpPr>
        <p:spPr/>
        <p:txBody>
          <a:bodyPr/>
          <a:lstStyle/>
          <a:p>
            <a:pPr lvl="1"/>
            <a:r>
              <a:rPr lang="en-AU" dirty="0"/>
              <a:t>Changes in generation technology</a:t>
            </a:r>
          </a:p>
          <a:p>
            <a:pPr lvl="2"/>
            <a:r>
              <a:rPr lang="en-AU" dirty="0"/>
              <a:t>Difficult to precisely define the threshold at which investments in replacement of a capacity resource should be treated as a ‘new’ facility, triggering the need for the NAQ to become contestable. </a:t>
            </a:r>
          </a:p>
          <a:p>
            <a:pPr lvl="2"/>
            <a:r>
              <a:rPr lang="en-AU" dirty="0"/>
              <a:t>More work required to develop an appropriate threshold (but note that where an investment increases the facility’s nameplate capacity, then the ‘upgraded’ capacity will be modelled with new facilities). </a:t>
            </a:r>
          </a:p>
          <a:p>
            <a:pPr lvl="2"/>
            <a:r>
              <a:rPr lang="en-AU" dirty="0"/>
              <a:t>Threshold is not required for the start of the constrained access reform.  ETIU will continue consulting with stakeholders. </a:t>
            </a:r>
          </a:p>
          <a:p>
            <a:pPr lvl="1"/>
            <a:r>
              <a:rPr lang="en-AU" dirty="0"/>
              <a:t>Transfer of NAQ</a:t>
            </a:r>
          </a:p>
          <a:p>
            <a:pPr lvl="2"/>
            <a:r>
              <a:rPr lang="en-AU" dirty="0"/>
              <a:t>A market mechanism to facilitate the transfer of NAQ will not be developed as part of these current reforms. </a:t>
            </a:r>
          </a:p>
          <a:p>
            <a:pPr lvl="2"/>
            <a:r>
              <a:rPr lang="en-AU" dirty="0"/>
              <a:t>If there is merit for some form of reassignment in the future, ETIU may be asked to examine the issue further. </a:t>
            </a:r>
          </a:p>
        </p:txBody>
      </p:sp>
      <p:sp>
        <p:nvSpPr>
          <p:cNvPr id="4" name="Subtitle 3">
            <a:extLst>
              <a:ext uri="{FF2B5EF4-FFF2-40B4-BE49-F238E27FC236}">
                <a16:creationId xmlns:a16="http://schemas.microsoft.com/office/drawing/2014/main" id="{0EEFF431-5932-425F-8BC7-EB4B363A1C3C}"/>
              </a:ext>
            </a:extLst>
          </p:cNvPr>
          <p:cNvSpPr>
            <a:spLocks noGrp="1"/>
          </p:cNvSpPr>
          <p:nvPr>
            <p:ph type="subTitle" idx="13"/>
          </p:nvPr>
        </p:nvSpPr>
        <p:spPr/>
        <p:txBody>
          <a:bodyPr/>
          <a:lstStyle/>
          <a:p>
            <a:r>
              <a:rPr lang="en-AU" dirty="0"/>
              <a:t>Further work required</a:t>
            </a:r>
          </a:p>
        </p:txBody>
      </p:sp>
      <p:sp>
        <p:nvSpPr>
          <p:cNvPr id="5" name="Footer Placeholder 4">
            <a:extLst>
              <a:ext uri="{FF2B5EF4-FFF2-40B4-BE49-F238E27FC236}">
                <a16:creationId xmlns:a16="http://schemas.microsoft.com/office/drawing/2014/main" id="{97A0406B-6A5F-4F14-A989-33D31C129F08}"/>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29CBB16E-7E5E-4951-B78B-2A9A74412F70}"/>
              </a:ext>
            </a:extLst>
          </p:cNvPr>
          <p:cNvSpPr>
            <a:spLocks noGrp="1"/>
          </p:cNvSpPr>
          <p:nvPr>
            <p:ph type="sldNum" sz="quarter" idx="16"/>
          </p:nvPr>
        </p:nvSpPr>
        <p:spPr/>
        <p:txBody>
          <a:bodyPr/>
          <a:lstStyle/>
          <a:p>
            <a:fld id="{5753E4DD-3961-4790-8047-665C0BF52244}" type="slidenum">
              <a:rPr lang="en-US" smtClean="0"/>
              <a:pPr/>
              <a:t>8</a:t>
            </a:fld>
            <a:endParaRPr lang="en-US"/>
          </a:p>
        </p:txBody>
      </p:sp>
    </p:spTree>
    <p:extLst>
      <p:ext uri="{BB962C8B-B14F-4D97-AF65-F5344CB8AC3E}">
        <p14:creationId xmlns:p14="http://schemas.microsoft.com/office/powerpoint/2010/main" val="59846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4A8B-95BC-42B7-B0D4-08913BB8F96A}"/>
              </a:ext>
            </a:extLst>
          </p:cNvPr>
          <p:cNvSpPr>
            <a:spLocks noGrp="1"/>
          </p:cNvSpPr>
          <p:nvPr>
            <p:ph type="title"/>
          </p:nvPr>
        </p:nvSpPr>
        <p:spPr/>
        <p:txBody>
          <a:bodyPr/>
          <a:lstStyle/>
          <a:p>
            <a:r>
              <a:rPr lang="en-AU" dirty="0"/>
              <a:t>Prioritisation Order </a:t>
            </a:r>
          </a:p>
        </p:txBody>
      </p:sp>
      <p:sp>
        <p:nvSpPr>
          <p:cNvPr id="4" name="Subtitle 3">
            <a:extLst>
              <a:ext uri="{FF2B5EF4-FFF2-40B4-BE49-F238E27FC236}">
                <a16:creationId xmlns:a16="http://schemas.microsoft.com/office/drawing/2014/main" id="{2409CF88-5AE5-49B4-9FD2-B04C70C83D4C}"/>
              </a:ext>
            </a:extLst>
          </p:cNvPr>
          <p:cNvSpPr>
            <a:spLocks noGrp="1"/>
          </p:cNvSpPr>
          <p:nvPr>
            <p:ph type="subTitle" idx="13"/>
          </p:nvPr>
        </p:nvSpPr>
        <p:spPr/>
        <p:txBody>
          <a:bodyPr/>
          <a:lstStyle/>
          <a:p>
            <a:r>
              <a:rPr lang="en-AU" dirty="0"/>
              <a:t>Where network capacity is available</a:t>
            </a:r>
          </a:p>
        </p:txBody>
      </p:sp>
      <p:sp>
        <p:nvSpPr>
          <p:cNvPr id="5" name="Footer Placeholder 4">
            <a:extLst>
              <a:ext uri="{FF2B5EF4-FFF2-40B4-BE49-F238E27FC236}">
                <a16:creationId xmlns:a16="http://schemas.microsoft.com/office/drawing/2014/main" id="{A0C5518A-5F87-40A8-809B-CC61A6364F05}"/>
              </a:ext>
            </a:extLst>
          </p:cNvPr>
          <p:cNvSpPr>
            <a:spLocks noGrp="1"/>
          </p:cNvSpPr>
          <p:nvPr>
            <p:ph type="ftr" sz="quarter" idx="15"/>
          </p:nvPr>
        </p:nvSpPr>
        <p:spPr/>
        <p:txBody>
          <a:bodyPr/>
          <a:lstStyle/>
          <a:p>
            <a:r>
              <a:rPr lang="en-US" dirty="0"/>
              <a:t>NAQ Framework update</a:t>
            </a:r>
          </a:p>
        </p:txBody>
      </p:sp>
      <p:sp>
        <p:nvSpPr>
          <p:cNvPr id="6" name="Slide Number Placeholder 5">
            <a:extLst>
              <a:ext uri="{FF2B5EF4-FFF2-40B4-BE49-F238E27FC236}">
                <a16:creationId xmlns:a16="http://schemas.microsoft.com/office/drawing/2014/main" id="{31EA77EC-3C47-4B86-AB7F-98A51E1EF49F}"/>
              </a:ext>
            </a:extLst>
          </p:cNvPr>
          <p:cNvSpPr>
            <a:spLocks noGrp="1"/>
          </p:cNvSpPr>
          <p:nvPr>
            <p:ph type="sldNum" sz="quarter" idx="16"/>
          </p:nvPr>
        </p:nvSpPr>
        <p:spPr/>
        <p:txBody>
          <a:bodyPr/>
          <a:lstStyle/>
          <a:p>
            <a:fld id="{5753E4DD-3961-4790-8047-665C0BF52244}" type="slidenum">
              <a:rPr lang="en-US" smtClean="0"/>
              <a:pPr/>
              <a:t>9</a:t>
            </a:fld>
            <a:endParaRPr lang="en-US"/>
          </a:p>
        </p:txBody>
      </p:sp>
      <p:graphicFrame>
        <p:nvGraphicFramePr>
          <p:cNvPr id="9" name="Content Placeholder 3">
            <a:extLst>
              <a:ext uri="{FF2B5EF4-FFF2-40B4-BE49-F238E27FC236}">
                <a16:creationId xmlns:a16="http://schemas.microsoft.com/office/drawing/2014/main" id="{9FDF8162-0886-4A0A-9291-756752376DA5}"/>
              </a:ext>
            </a:extLst>
          </p:cNvPr>
          <p:cNvGraphicFramePr>
            <a:graphicFrameLocks noGrp="1"/>
          </p:cNvGraphicFramePr>
          <p:nvPr>
            <p:ph idx="1"/>
            <p:extLst>
              <p:ext uri="{D42A27DB-BD31-4B8C-83A1-F6EECF244321}">
                <p14:modId xmlns:p14="http://schemas.microsoft.com/office/powerpoint/2010/main" val="640448595"/>
              </p:ext>
            </p:extLst>
          </p:nvPr>
        </p:nvGraphicFramePr>
        <p:xfrm>
          <a:off x="628540" y="1886708"/>
          <a:ext cx="7885331" cy="368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8674132"/>
      </p:ext>
    </p:extLst>
  </p:cSld>
  <p:clrMapOvr>
    <a:masterClrMapping/>
  </p:clrMapOvr>
</p:sld>
</file>

<file path=ppt/theme/theme1.xml><?xml version="1.0" encoding="utf-8"?>
<a:theme xmlns:a="http://schemas.openxmlformats.org/drawingml/2006/main" name="Office Theme">
  <a:themeElements>
    <a:clrScheme name="Energy Transformation PPT">
      <a:dk1>
        <a:srgbClr val="000000"/>
      </a:dk1>
      <a:lt1>
        <a:srgbClr val="FFFFFF"/>
      </a:lt1>
      <a:dk2>
        <a:srgbClr val="D9EAF8"/>
      </a:dk2>
      <a:lt2>
        <a:srgbClr val="F2F8FD"/>
      </a:lt2>
      <a:accent1>
        <a:srgbClr val="002E6D"/>
      </a:accent1>
      <a:accent2>
        <a:srgbClr val="0071CE"/>
      </a:accent2>
      <a:accent3>
        <a:srgbClr val="00AF9A"/>
      </a:accent3>
      <a:accent4>
        <a:srgbClr val="FFCD00"/>
      </a:accent4>
      <a:accent5>
        <a:srgbClr val="F18A00"/>
      </a:accent5>
      <a:accent6>
        <a:srgbClr val="9264CC"/>
      </a:accent6>
      <a:hlink>
        <a:srgbClr val="0071CE"/>
      </a:hlink>
      <a:folHlink>
        <a:srgbClr val="990099"/>
      </a:folHlink>
    </a:clrScheme>
    <a:fontScheme name="Energy Transformation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IU Ligh Blue">
      <a:srgbClr val="0071CE"/>
    </a:custClr>
    <a:custClr name="ETIU Dark Blue">
      <a:srgbClr val="002E6D"/>
    </a:custClr>
    <a:custClr name="ETIU Teal">
      <a:srgbClr val="00AF9A"/>
    </a:custClr>
    <a:custClr name=" ETIU  Olive">
      <a:srgbClr val="008065"/>
    </a:custClr>
    <a:custClr name=" ETIU  Sky Blue">
      <a:srgbClr val="8AB7E9"/>
    </a:custClr>
    <a:custClr name=" ETIU Yellow">
      <a:srgbClr val="FFCD00"/>
    </a:custClr>
    <a:custClr name=" ETIU Taupe">
      <a:srgbClr val="B99C15"/>
    </a:custClr>
    <a:custClr name=" ETIU  Ice Blue">
      <a:srgbClr val="7A97AB"/>
    </a:custClr>
    <a:custClr name=" ETIU  Green">
      <a:srgbClr val="009845"/>
    </a:custClr>
    <a:custClr name=" ETIU Emerald">
      <a:srgbClr val="004D43"/>
    </a:custClr>
    <a:custClr name=" ETIU  Orange">
      <a:srgbClr val="F18A00"/>
    </a:custClr>
    <a:custClr name=" ETIU Red">
      <a:srgbClr val="F32735"/>
    </a:custClr>
    <a:custClr name="Dark Grey">
      <a:srgbClr val="6E7C7C"/>
    </a:custClr>
    <a:custClr name=" ETIU Lilac">
      <a:srgbClr val="9264CC"/>
    </a:custClr>
  </a:custClrLst>
  <a:extLst>
    <a:ext uri="{05A4C25C-085E-4340-85A3-A5531E510DB2}">
      <thm15:themeFamily xmlns:thm15="http://schemas.microsoft.com/office/thememl/2012/main" name="ETIU PowerPoint Template Draft 1.potx" id="{2F31F73E-52ED-466B-8BA2-4CD6A5DFDED5}" vid="{8B4367BD-9B40-4B66-9688-9F40791F2C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39D38FB7093C4F85F745B7A482002B" ma:contentTypeVersion="13" ma:contentTypeDescription="Create a new document." ma:contentTypeScope="" ma:versionID="8c9acfcbd5eb29cb862a422f345202df">
  <xsd:schema xmlns:xsd="http://www.w3.org/2001/XMLSchema" xmlns:xs="http://www.w3.org/2001/XMLSchema" xmlns:p="http://schemas.microsoft.com/office/2006/metadata/properties" xmlns:ns3="b8c6a8aa-804d-4ce8-85b4-4ef0d62f2815" xmlns:ns4="a0774988-2bde-40fc-bfc7-8f38daa4e25c" targetNamespace="http://schemas.microsoft.com/office/2006/metadata/properties" ma:root="true" ma:fieldsID="ad6e8c6dd60aa968f389aa140cb8a54b" ns3:_="" ns4:_="">
    <xsd:import namespace="b8c6a8aa-804d-4ce8-85b4-4ef0d62f2815"/>
    <xsd:import namespace="a0774988-2bde-40fc-bfc7-8f38daa4e25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6a8aa-804d-4ce8-85b4-4ef0d62f28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774988-2bde-40fc-bfc7-8f38daa4e25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4CB58B-58F9-4D2C-95BA-BC7B9B507A52}">
  <ds:schemaRefs>
    <ds:schemaRef ds:uri="http://schemas.microsoft.com/sharepoint/v3/contenttype/forms"/>
  </ds:schemaRefs>
</ds:datastoreItem>
</file>

<file path=customXml/itemProps2.xml><?xml version="1.0" encoding="utf-8"?>
<ds:datastoreItem xmlns:ds="http://schemas.openxmlformats.org/officeDocument/2006/customXml" ds:itemID="{A97B88B6-35D9-47C6-8ACE-9D99FEE35441}">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0774988-2bde-40fc-bfc7-8f38daa4e25c"/>
    <ds:schemaRef ds:uri="http://purl.org/dc/terms/"/>
    <ds:schemaRef ds:uri="b8c6a8aa-804d-4ce8-85b4-4ef0d62f2815"/>
    <ds:schemaRef ds:uri="http://www.w3.org/XML/1998/namespace"/>
  </ds:schemaRefs>
</ds:datastoreItem>
</file>

<file path=customXml/itemProps3.xml><?xml version="1.0" encoding="utf-8"?>
<ds:datastoreItem xmlns:ds="http://schemas.openxmlformats.org/officeDocument/2006/customXml" ds:itemID="{8D326DEB-1213-4EFC-98CF-4175D5D5A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6a8aa-804d-4ce8-85b4-4ef0d62f2815"/>
    <ds:schemaRef ds:uri="a0774988-2bde-40fc-bfc7-8f38daa4e2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ETIU PowerPoint Template Draft 1</Template>
  <TotalTime>3056</TotalTime>
  <Words>4600</Words>
  <Application>Microsoft Office PowerPoint</Application>
  <PresentationFormat>Custom</PresentationFormat>
  <Paragraphs>999</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Agenda</vt:lpstr>
      <vt:lpstr>The Reserve Capacity Mechanism</vt:lpstr>
      <vt:lpstr>The Network Access Quantity</vt:lpstr>
      <vt:lpstr>NAQ framework</vt:lpstr>
      <vt:lpstr>NAQ framework</vt:lpstr>
      <vt:lpstr>NAQ framework</vt:lpstr>
      <vt:lpstr>NAQ framework</vt:lpstr>
      <vt:lpstr>Prioritisation Order </vt:lpstr>
      <vt:lpstr>Prioritisation order</vt:lpstr>
      <vt:lpstr>Prioritisation order – existing facilities</vt:lpstr>
      <vt:lpstr>Prioritisation order – existing facilities</vt:lpstr>
      <vt:lpstr>Prioritisation order – existing facilities</vt:lpstr>
      <vt:lpstr>Prioritisation order</vt:lpstr>
      <vt:lpstr>Prioritisation order</vt:lpstr>
      <vt:lpstr>New facilities</vt:lpstr>
      <vt:lpstr>Prioritisation order – new facilities</vt:lpstr>
      <vt:lpstr>Prioritisation order – new facilities</vt:lpstr>
      <vt:lpstr>Prioritisation order – new facilities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Raj, Ashwin</dc:creator>
  <cp:lastModifiedBy>Hoskin, Keelie</cp:lastModifiedBy>
  <cp:revision>4</cp:revision>
  <dcterms:created xsi:type="dcterms:W3CDTF">2020-07-14T03:05:25Z</dcterms:created>
  <dcterms:modified xsi:type="dcterms:W3CDTF">2021-01-12T01:31:12Z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0x0101005A39D38FB7093C4F85F745B7A482002B</vt:lpwstr>
  </property>
</Properties>
</file>